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1.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34"/>
  </p:notesMasterIdLst>
  <p:sldIdLst>
    <p:sldId id="256" r:id="rId2"/>
    <p:sldId id="258" r:id="rId3"/>
    <p:sldId id="261" r:id="rId4"/>
    <p:sldId id="259" r:id="rId5"/>
    <p:sldId id="260" r:id="rId6"/>
    <p:sldId id="263" r:id="rId7"/>
    <p:sldId id="265" r:id="rId8"/>
    <p:sldId id="310" r:id="rId9"/>
    <p:sldId id="311" r:id="rId10"/>
    <p:sldId id="312" r:id="rId11"/>
    <p:sldId id="313" r:id="rId12"/>
    <p:sldId id="314" r:id="rId13"/>
    <p:sldId id="315" r:id="rId14"/>
    <p:sldId id="266" r:id="rId15"/>
    <p:sldId id="267" r:id="rId16"/>
    <p:sldId id="298" r:id="rId17"/>
    <p:sldId id="299" r:id="rId18"/>
    <p:sldId id="292" r:id="rId19"/>
    <p:sldId id="300" r:id="rId20"/>
    <p:sldId id="294" r:id="rId21"/>
    <p:sldId id="304" r:id="rId22"/>
    <p:sldId id="305" r:id="rId23"/>
    <p:sldId id="293" r:id="rId24"/>
    <p:sldId id="301" r:id="rId25"/>
    <p:sldId id="302" r:id="rId26"/>
    <p:sldId id="303" r:id="rId27"/>
    <p:sldId id="309" r:id="rId28"/>
    <p:sldId id="295" r:id="rId29"/>
    <p:sldId id="269" r:id="rId30"/>
    <p:sldId id="274" r:id="rId31"/>
    <p:sldId id="284" r:id="rId32"/>
    <p:sldId id="307" r:id="rId33"/>
  </p:sldIdLst>
  <p:sldSz cx="9144000" cy="5143500" type="screen16x9"/>
  <p:notesSz cx="6858000" cy="9144000"/>
  <p:embeddedFontLst>
    <p:embeddedFont>
      <p:font typeface="Rammetto One" panose="020B0604020202020204" charset="0"/>
      <p:regular r:id="rId35"/>
    </p:embeddedFont>
    <p:embeddedFont>
      <p:font typeface="Open Sans" panose="020B0604020202020204" charset="0"/>
      <p:regular r:id="rId36"/>
      <p:bold r:id="rId37"/>
      <p:italic r:id="rId38"/>
      <p:boldItalic r:id="rId39"/>
    </p:embeddedFont>
    <p:embeddedFont>
      <p:font typeface="Luckiest Guy" panose="020B0604020202020204" charset="0"/>
      <p:regular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4C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AB5F7A7-E3B7-4815-BB7B-D15A39183736}">
  <a:tblStyle styleId="{8AB5F7A7-E3B7-4815-BB7B-D15A3918373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90" autoAdjust="0"/>
    <p:restoredTop sz="95039" autoAdjust="0"/>
  </p:normalViewPr>
  <p:slideViewPr>
    <p:cSldViewPr snapToGrid="0">
      <p:cViewPr varScale="1">
        <p:scale>
          <a:sx n="120" d="100"/>
          <a:sy n="120" d="100"/>
        </p:scale>
        <p:origin x="612"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15b5b7a977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15b5b7a977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1477d8fda6_1_400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1477d8fda6_1_400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8457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1477d8fda6_1_400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1477d8fda6_1_400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5844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1477d8fda6_1_400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1477d8fda6_1_400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68886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1477d8fda6_1_400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1477d8fda6_1_400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75383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11477d8fda6_1_400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11477d8fda6_1_400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g1164609dcad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4" name="Google Shape;1184;g1164609dcad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0"/>
        <p:cNvGrpSpPr/>
        <p:nvPr/>
      </p:nvGrpSpPr>
      <p:grpSpPr>
        <a:xfrm>
          <a:off x="0" y="0"/>
          <a:ext cx="0" cy="0"/>
          <a:chOff x="0" y="0"/>
          <a:chExt cx="0" cy="0"/>
        </a:xfrm>
      </p:grpSpPr>
      <p:sp>
        <p:nvSpPr>
          <p:cNvPr id="1901" name="Google Shape;1901;g115f6e8c2dd_0_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2" name="Google Shape;1902;g115f6e8c2dd_0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15a19620d7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15a19620d7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15a19620d7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15a19620d7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1477d8fda6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11477d8fda6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1477d8fda6_1_39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1477d8fda6_1_39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115a19620d7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115a19620d7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11477d8fda6_1_39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11477d8fda6_1_39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11477d8fda6_1_40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0" name="Google Shape;940;g11477d8fda6_1_40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1477d8fda6_1_400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1477d8fda6_1_400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29100" y="1044323"/>
            <a:ext cx="4206000" cy="19209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5200"/>
              <a:buNone/>
              <a:defRPr sz="8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929100" y="3592567"/>
            <a:ext cx="4206000" cy="640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txBox="1">
            <a:spLocks noGrp="1"/>
          </p:cNvSpPr>
          <p:nvPr>
            <p:ph type="title" idx="2"/>
          </p:nvPr>
        </p:nvSpPr>
        <p:spPr>
          <a:xfrm>
            <a:off x="715100" y="2980550"/>
            <a:ext cx="3561000" cy="596700"/>
          </a:xfrm>
          <a:prstGeom prst="rect">
            <a:avLst/>
          </a:prstGeom>
          <a:solidFill>
            <a:schemeClr val="dk2"/>
          </a:solidFill>
        </p:spPr>
        <p:txBody>
          <a:bodyPr spcFirstLastPara="1" wrap="square" lIns="91425" tIns="91425" rIns="91425" bIns="91425" anchor="t" anchorCtr="0">
            <a:noAutofit/>
          </a:bodyPr>
          <a:lstStyle>
            <a:lvl1pPr lvl="0" rtl="0">
              <a:spcBef>
                <a:spcPts val="0"/>
              </a:spcBef>
              <a:spcAft>
                <a:spcPts val="0"/>
              </a:spcAft>
              <a:buSzPts val="2800"/>
              <a:buNone/>
              <a:defRPr sz="2700">
                <a:solidFill>
                  <a:schemeClr val="dk1"/>
                </a:solidFill>
              </a:defRPr>
            </a:lvl1pPr>
            <a:lvl2pPr lvl="1" algn="ctr" rtl="0">
              <a:spcBef>
                <a:spcPts val="0"/>
              </a:spcBef>
              <a:spcAft>
                <a:spcPts val="0"/>
              </a:spcAft>
              <a:buSzPts val="3100"/>
              <a:buNone/>
              <a:defRPr/>
            </a:lvl2pPr>
            <a:lvl3pPr lvl="2" algn="ctr" rtl="0">
              <a:spcBef>
                <a:spcPts val="0"/>
              </a:spcBef>
              <a:spcAft>
                <a:spcPts val="0"/>
              </a:spcAft>
              <a:buSzPts val="3100"/>
              <a:buNone/>
              <a:defRPr/>
            </a:lvl3pPr>
            <a:lvl4pPr lvl="3" algn="ctr" rtl="0">
              <a:spcBef>
                <a:spcPts val="0"/>
              </a:spcBef>
              <a:spcAft>
                <a:spcPts val="0"/>
              </a:spcAft>
              <a:buSzPts val="3100"/>
              <a:buNone/>
              <a:defRPr/>
            </a:lvl4pPr>
            <a:lvl5pPr lvl="4" algn="ctr" rtl="0">
              <a:spcBef>
                <a:spcPts val="0"/>
              </a:spcBef>
              <a:spcAft>
                <a:spcPts val="0"/>
              </a:spcAft>
              <a:buSzPts val="3100"/>
              <a:buNone/>
              <a:defRPr/>
            </a:lvl5pPr>
            <a:lvl6pPr lvl="5" algn="ctr" rtl="0">
              <a:spcBef>
                <a:spcPts val="0"/>
              </a:spcBef>
              <a:spcAft>
                <a:spcPts val="0"/>
              </a:spcAft>
              <a:buSzPts val="3100"/>
              <a:buNone/>
              <a:defRPr/>
            </a:lvl6pPr>
            <a:lvl7pPr lvl="6" algn="ctr" rtl="0">
              <a:spcBef>
                <a:spcPts val="0"/>
              </a:spcBef>
              <a:spcAft>
                <a:spcPts val="0"/>
              </a:spcAft>
              <a:buSzPts val="3100"/>
              <a:buNone/>
              <a:defRPr/>
            </a:lvl7pPr>
            <a:lvl8pPr lvl="7" algn="ctr" rtl="0">
              <a:spcBef>
                <a:spcPts val="0"/>
              </a:spcBef>
              <a:spcAft>
                <a:spcPts val="0"/>
              </a:spcAft>
              <a:buSzPts val="3100"/>
              <a:buNone/>
              <a:defRPr/>
            </a:lvl8pPr>
            <a:lvl9pPr lvl="8" algn="ctr" rtl="0">
              <a:spcBef>
                <a:spcPts val="0"/>
              </a:spcBef>
              <a:spcAft>
                <a:spcPts val="0"/>
              </a:spcAft>
              <a:buSzPts val="3100"/>
              <a:buNone/>
              <a:defRPr/>
            </a:lvl9pPr>
          </a:lstStyle>
          <a:p>
            <a:endParaRPr/>
          </a:p>
        </p:txBody>
      </p:sp>
    </p:spTree>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720000" y="445025"/>
            <a:ext cx="6291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24"/>
        <p:cNvGrpSpPr/>
        <p:nvPr/>
      </p:nvGrpSpPr>
      <p:grpSpPr>
        <a:xfrm>
          <a:off x="0" y="0"/>
          <a:ext cx="0" cy="0"/>
          <a:chOff x="0" y="0"/>
          <a:chExt cx="0" cy="0"/>
        </a:xfrm>
      </p:grpSpPr>
      <p:pic>
        <p:nvPicPr>
          <p:cNvPr id="125" name="Google Shape;125;p23"/>
          <p:cNvPicPr preferRelativeResize="0"/>
          <p:nvPr/>
        </p:nvPicPr>
        <p:blipFill rotWithShape="1">
          <a:blip r:embed="rId2">
            <a:alphaModFix/>
          </a:blip>
          <a:srcRect l="6042" t="19139" r="3369" b="16634"/>
          <a:stretch/>
        </p:blipFill>
        <p:spPr>
          <a:xfrm>
            <a:off x="0" y="0"/>
            <a:ext cx="9143999" cy="5143499"/>
          </a:xfrm>
          <a:prstGeom prst="rect">
            <a:avLst/>
          </a:prstGeom>
          <a:noFill/>
          <a:ln>
            <a:noFill/>
          </a:ln>
        </p:spPr>
      </p:pic>
      <p:sp>
        <p:nvSpPr>
          <p:cNvPr id="126" name="Google Shape;126;p23"/>
          <p:cNvSpPr/>
          <p:nvPr/>
        </p:nvSpPr>
        <p:spPr>
          <a:xfrm>
            <a:off x="250050" y="202500"/>
            <a:ext cx="8643900" cy="4738500"/>
          </a:xfrm>
          <a:prstGeom prst="rect">
            <a:avLst/>
          </a:prstGeom>
          <a:solidFill>
            <a:schemeClr val="dk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3"/>
          <p:cNvSpPr txBox="1">
            <a:spLocks noGrp="1"/>
          </p:cNvSpPr>
          <p:nvPr>
            <p:ph type="title"/>
          </p:nvPr>
        </p:nvSpPr>
        <p:spPr>
          <a:xfrm>
            <a:off x="1169600" y="1835250"/>
            <a:ext cx="2036400" cy="42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7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8" name="Google Shape;128;p23"/>
          <p:cNvSpPr txBox="1">
            <a:spLocks noGrp="1"/>
          </p:cNvSpPr>
          <p:nvPr>
            <p:ph type="subTitle" idx="1"/>
          </p:nvPr>
        </p:nvSpPr>
        <p:spPr>
          <a:xfrm>
            <a:off x="1169600" y="2174242"/>
            <a:ext cx="2036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9" name="Google Shape;129;p23"/>
          <p:cNvSpPr txBox="1">
            <a:spLocks noGrp="1"/>
          </p:cNvSpPr>
          <p:nvPr>
            <p:ph type="title" idx="2"/>
          </p:nvPr>
        </p:nvSpPr>
        <p:spPr>
          <a:xfrm>
            <a:off x="3553801" y="1835250"/>
            <a:ext cx="2036400" cy="42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7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0" name="Google Shape;130;p23"/>
          <p:cNvSpPr txBox="1">
            <a:spLocks noGrp="1"/>
          </p:cNvSpPr>
          <p:nvPr>
            <p:ph type="subTitle" idx="3"/>
          </p:nvPr>
        </p:nvSpPr>
        <p:spPr>
          <a:xfrm>
            <a:off x="3553801" y="2174242"/>
            <a:ext cx="2036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1" name="Google Shape;131;p23"/>
          <p:cNvSpPr txBox="1">
            <a:spLocks noGrp="1"/>
          </p:cNvSpPr>
          <p:nvPr>
            <p:ph type="title" idx="4"/>
          </p:nvPr>
        </p:nvSpPr>
        <p:spPr>
          <a:xfrm>
            <a:off x="1169600" y="3677875"/>
            <a:ext cx="2036400" cy="42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7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2" name="Google Shape;132;p23"/>
          <p:cNvSpPr txBox="1">
            <a:spLocks noGrp="1"/>
          </p:cNvSpPr>
          <p:nvPr>
            <p:ph type="subTitle" idx="5"/>
          </p:nvPr>
        </p:nvSpPr>
        <p:spPr>
          <a:xfrm>
            <a:off x="1169600" y="4016867"/>
            <a:ext cx="2036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 name="Google Shape;133;p23"/>
          <p:cNvSpPr txBox="1">
            <a:spLocks noGrp="1"/>
          </p:cNvSpPr>
          <p:nvPr>
            <p:ph type="title" idx="6"/>
          </p:nvPr>
        </p:nvSpPr>
        <p:spPr>
          <a:xfrm>
            <a:off x="3553801" y="3677875"/>
            <a:ext cx="2036400" cy="42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7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4" name="Google Shape;134;p23"/>
          <p:cNvSpPr txBox="1">
            <a:spLocks noGrp="1"/>
          </p:cNvSpPr>
          <p:nvPr>
            <p:ph type="subTitle" idx="7"/>
          </p:nvPr>
        </p:nvSpPr>
        <p:spPr>
          <a:xfrm>
            <a:off x="3553801" y="4016867"/>
            <a:ext cx="2036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5" name="Google Shape;135;p23"/>
          <p:cNvSpPr txBox="1">
            <a:spLocks noGrp="1"/>
          </p:cNvSpPr>
          <p:nvPr>
            <p:ph type="title" idx="8"/>
          </p:nvPr>
        </p:nvSpPr>
        <p:spPr>
          <a:xfrm>
            <a:off x="5938007" y="1835250"/>
            <a:ext cx="2036400" cy="42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7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6" name="Google Shape;136;p23"/>
          <p:cNvSpPr txBox="1">
            <a:spLocks noGrp="1"/>
          </p:cNvSpPr>
          <p:nvPr>
            <p:ph type="subTitle" idx="9"/>
          </p:nvPr>
        </p:nvSpPr>
        <p:spPr>
          <a:xfrm>
            <a:off x="5938007" y="2174242"/>
            <a:ext cx="2036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7" name="Google Shape;137;p23"/>
          <p:cNvSpPr txBox="1">
            <a:spLocks noGrp="1"/>
          </p:cNvSpPr>
          <p:nvPr>
            <p:ph type="title" idx="13"/>
          </p:nvPr>
        </p:nvSpPr>
        <p:spPr>
          <a:xfrm>
            <a:off x="5938007" y="3677875"/>
            <a:ext cx="2036400" cy="42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7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8" name="Google Shape;138;p23"/>
          <p:cNvSpPr txBox="1">
            <a:spLocks noGrp="1"/>
          </p:cNvSpPr>
          <p:nvPr>
            <p:ph type="subTitle" idx="14"/>
          </p:nvPr>
        </p:nvSpPr>
        <p:spPr>
          <a:xfrm>
            <a:off x="5938007" y="4016867"/>
            <a:ext cx="2036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 name="Google Shape;139;p23"/>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transition spd="slow">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65"/>
        <p:cNvGrpSpPr/>
        <p:nvPr/>
      </p:nvGrpSpPr>
      <p:grpSpPr>
        <a:xfrm>
          <a:off x="0" y="0"/>
          <a:ext cx="0" cy="0"/>
          <a:chOff x="0" y="0"/>
          <a:chExt cx="0" cy="0"/>
        </a:xfrm>
      </p:grpSpPr>
      <p:pic>
        <p:nvPicPr>
          <p:cNvPr id="166" name="Google Shape;166;p27"/>
          <p:cNvPicPr preferRelativeResize="0"/>
          <p:nvPr/>
        </p:nvPicPr>
        <p:blipFill rotWithShape="1">
          <a:blip r:embed="rId2">
            <a:alphaModFix/>
          </a:blip>
          <a:srcRect l="6042" t="19139" r="3369" b="16634"/>
          <a:stretch/>
        </p:blipFill>
        <p:spPr>
          <a:xfrm>
            <a:off x="0" y="0"/>
            <a:ext cx="9143999" cy="5143499"/>
          </a:xfrm>
          <a:prstGeom prst="rect">
            <a:avLst/>
          </a:prstGeom>
          <a:noFill/>
          <a:ln>
            <a:noFill/>
          </a:ln>
        </p:spPr>
      </p:pic>
      <p:sp>
        <p:nvSpPr>
          <p:cNvPr id="167" name="Google Shape;167;p27"/>
          <p:cNvSpPr/>
          <p:nvPr/>
        </p:nvSpPr>
        <p:spPr>
          <a:xfrm>
            <a:off x="715100" y="535000"/>
            <a:ext cx="7713900" cy="4073400"/>
          </a:xfrm>
          <a:prstGeom prst="rect">
            <a:avLst/>
          </a:prstGeom>
          <a:solidFill>
            <a:schemeClr val="dk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v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68"/>
        <p:cNvGrpSpPr/>
        <p:nvPr/>
      </p:nvGrpSpPr>
      <p:grpSpPr>
        <a:xfrm>
          <a:off x="0" y="0"/>
          <a:ext cx="0" cy="0"/>
          <a:chOff x="0" y="0"/>
          <a:chExt cx="0" cy="0"/>
        </a:xfrm>
      </p:grpSpPr>
      <p:pic>
        <p:nvPicPr>
          <p:cNvPr id="169" name="Google Shape;169;p28"/>
          <p:cNvPicPr preferRelativeResize="0"/>
          <p:nvPr/>
        </p:nvPicPr>
        <p:blipFill rotWithShape="1">
          <a:blip r:embed="rId2">
            <a:alphaModFix/>
          </a:blip>
          <a:srcRect l="6042" t="19139" r="3369" b="16634"/>
          <a:stretch/>
        </p:blipFill>
        <p:spPr>
          <a:xfrm>
            <a:off x="0" y="0"/>
            <a:ext cx="9143999" cy="5143499"/>
          </a:xfrm>
          <a:prstGeom prst="rect">
            <a:avLst/>
          </a:prstGeom>
          <a:noFill/>
          <a:ln>
            <a:noFill/>
          </a:ln>
        </p:spPr>
      </p:pic>
      <p:sp>
        <p:nvSpPr>
          <p:cNvPr id="170" name="Google Shape;170;p28"/>
          <p:cNvSpPr/>
          <p:nvPr/>
        </p:nvSpPr>
        <p:spPr>
          <a:xfrm>
            <a:off x="324863" y="247725"/>
            <a:ext cx="8494275" cy="4648050"/>
          </a:xfrm>
          <a:prstGeom prst="flowChartManualInput">
            <a:avLst/>
          </a:prstGeom>
          <a:solidFill>
            <a:schemeClr val="dk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ve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BLANK_1_1_1_1_1_1_1_1_1">
    <p:spTree>
      <p:nvGrpSpPr>
        <p:cNvPr id="1" name="Shape 171"/>
        <p:cNvGrpSpPr/>
        <p:nvPr/>
      </p:nvGrpSpPr>
      <p:grpSpPr>
        <a:xfrm>
          <a:off x="0" y="0"/>
          <a:ext cx="0" cy="0"/>
          <a:chOff x="0" y="0"/>
          <a:chExt cx="0" cy="0"/>
        </a:xfrm>
      </p:grpSpPr>
      <p:pic>
        <p:nvPicPr>
          <p:cNvPr id="172" name="Google Shape;172;p29"/>
          <p:cNvPicPr preferRelativeResize="0"/>
          <p:nvPr/>
        </p:nvPicPr>
        <p:blipFill rotWithShape="1">
          <a:blip r:embed="rId2">
            <a:alphaModFix/>
          </a:blip>
          <a:srcRect l="6042" t="19139" r="3369" b="16634"/>
          <a:stretch/>
        </p:blipFill>
        <p:spPr>
          <a:xfrm>
            <a:off x="0" y="0"/>
            <a:ext cx="9143999" cy="5143499"/>
          </a:xfrm>
          <a:prstGeom prst="rect">
            <a:avLst/>
          </a:prstGeom>
          <a:noFill/>
          <a:ln>
            <a:noFill/>
          </a:ln>
        </p:spPr>
      </p:pic>
      <p:sp>
        <p:nvSpPr>
          <p:cNvPr id="173" name="Google Shape;173;p29"/>
          <p:cNvSpPr/>
          <p:nvPr/>
        </p:nvSpPr>
        <p:spPr>
          <a:xfrm>
            <a:off x="337950" y="286800"/>
            <a:ext cx="8468100" cy="4569900"/>
          </a:xfrm>
          <a:prstGeom prst="snip2SameRect">
            <a:avLst>
              <a:gd name="adj1" fmla="val 10697"/>
              <a:gd name="adj2" fmla="val 0"/>
            </a:avLst>
          </a:prstGeom>
          <a:solidFill>
            <a:schemeClr val="dk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5476400" y="2069275"/>
            <a:ext cx="2675400" cy="12108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093325" y="1104925"/>
            <a:ext cx="1344600" cy="841800"/>
          </a:xfrm>
          <a:prstGeom prst="rect">
            <a:avLst/>
          </a:prstGeom>
          <a:solidFill>
            <a:schemeClr val="dk2"/>
          </a:solidFill>
        </p:spPr>
        <p:txBody>
          <a:bodyPr spcFirstLastPara="1" wrap="square" lIns="91425" tIns="91425" rIns="91425" bIns="91425" anchor="t" anchorCtr="0">
            <a:noAutofit/>
          </a:bodyPr>
          <a:lstStyle>
            <a:lvl1pPr lvl="0" algn="ctr" rtl="0">
              <a:spcBef>
                <a:spcPts val="0"/>
              </a:spcBef>
              <a:spcAft>
                <a:spcPts val="0"/>
              </a:spcAft>
              <a:buSzPts val="6000"/>
              <a:buNone/>
              <a:defRPr sz="43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 name="Google Shape;15;p3"/>
          <p:cNvSpPr txBox="1">
            <a:spLocks noGrp="1"/>
          </p:cNvSpPr>
          <p:nvPr>
            <p:ph type="subTitle" idx="1"/>
          </p:nvPr>
        </p:nvSpPr>
        <p:spPr>
          <a:xfrm>
            <a:off x="5476400" y="3324975"/>
            <a:ext cx="2675400" cy="713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pic>
        <p:nvPicPr>
          <p:cNvPr id="30" name="Google Shape;30;p6"/>
          <p:cNvPicPr preferRelativeResize="0"/>
          <p:nvPr/>
        </p:nvPicPr>
        <p:blipFill rotWithShape="1">
          <a:blip r:embed="rId2">
            <a:alphaModFix/>
          </a:blip>
          <a:srcRect l="6042" t="19139" r="3369" b="16634"/>
          <a:stretch/>
        </p:blipFill>
        <p:spPr>
          <a:xfrm>
            <a:off x="0" y="0"/>
            <a:ext cx="9143999" cy="5143499"/>
          </a:xfrm>
          <a:prstGeom prst="rect">
            <a:avLst/>
          </a:prstGeom>
          <a:noFill/>
          <a:ln>
            <a:noFill/>
          </a:ln>
        </p:spPr>
      </p:pic>
      <p:sp>
        <p:nvSpPr>
          <p:cNvPr id="31" name="Google Shape;31;p6"/>
          <p:cNvSpPr/>
          <p:nvPr/>
        </p:nvSpPr>
        <p:spPr>
          <a:xfrm>
            <a:off x="250050" y="202500"/>
            <a:ext cx="8643900" cy="4738500"/>
          </a:xfrm>
          <a:prstGeom prst="rect">
            <a:avLst/>
          </a:prstGeom>
          <a:solidFill>
            <a:schemeClr val="dk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transition spd="slow">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2174100" y="1119500"/>
            <a:ext cx="4795800" cy="91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35" name="Google Shape;35;p7"/>
          <p:cNvSpPr txBox="1">
            <a:spLocks noGrp="1"/>
          </p:cNvSpPr>
          <p:nvPr>
            <p:ph type="body" idx="1"/>
          </p:nvPr>
        </p:nvSpPr>
        <p:spPr>
          <a:xfrm>
            <a:off x="2174100" y="2148100"/>
            <a:ext cx="4795800" cy="1952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Tree>
  </p:cSld>
  <p:clrMapOvr>
    <a:masterClrMapping/>
  </p:clrMapOvr>
  <p:transition spd="slow">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1276350" y="2751335"/>
            <a:ext cx="6591300" cy="638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 name="Google Shape;40;p9"/>
          <p:cNvSpPr txBox="1">
            <a:spLocks noGrp="1"/>
          </p:cNvSpPr>
          <p:nvPr>
            <p:ph type="subTitle" idx="1"/>
          </p:nvPr>
        </p:nvSpPr>
        <p:spPr>
          <a:xfrm>
            <a:off x="1276628" y="3389748"/>
            <a:ext cx="6591300" cy="90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55"/>
        <p:cNvGrpSpPr/>
        <p:nvPr/>
      </p:nvGrpSpPr>
      <p:grpSpPr>
        <a:xfrm>
          <a:off x="0" y="0"/>
          <a:ext cx="0" cy="0"/>
          <a:chOff x="0" y="0"/>
          <a:chExt cx="0" cy="0"/>
        </a:xfrm>
      </p:grpSpPr>
    </p:spTree>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6"/>
        <p:cNvGrpSpPr/>
        <p:nvPr/>
      </p:nvGrpSpPr>
      <p:grpSpPr>
        <a:xfrm>
          <a:off x="0" y="0"/>
          <a:ext cx="0" cy="0"/>
          <a:chOff x="0" y="0"/>
          <a:chExt cx="0" cy="0"/>
        </a:xfrm>
      </p:grpSpPr>
      <p:pic>
        <p:nvPicPr>
          <p:cNvPr id="57" name="Google Shape;57;p13"/>
          <p:cNvPicPr preferRelativeResize="0"/>
          <p:nvPr/>
        </p:nvPicPr>
        <p:blipFill rotWithShape="1">
          <a:blip r:embed="rId2">
            <a:alphaModFix/>
          </a:blip>
          <a:srcRect l="6042" t="19139" r="3369" b="16634"/>
          <a:stretch/>
        </p:blipFill>
        <p:spPr>
          <a:xfrm>
            <a:off x="0" y="0"/>
            <a:ext cx="9143999" cy="5143499"/>
          </a:xfrm>
          <a:prstGeom prst="rect">
            <a:avLst/>
          </a:prstGeom>
          <a:noFill/>
          <a:ln>
            <a:noFill/>
          </a:ln>
        </p:spPr>
      </p:pic>
      <p:sp>
        <p:nvSpPr>
          <p:cNvPr id="58" name="Google Shape;58;p13"/>
          <p:cNvSpPr/>
          <p:nvPr/>
        </p:nvSpPr>
        <p:spPr>
          <a:xfrm>
            <a:off x="250050" y="202500"/>
            <a:ext cx="8643900" cy="4738500"/>
          </a:xfrm>
          <a:prstGeom prst="rect">
            <a:avLst/>
          </a:prstGeom>
          <a:solidFill>
            <a:schemeClr val="dk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3"/>
          <p:cNvSpPr txBox="1">
            <a:spLocks noGrp="1"/>
          </p:cNvSpPr>
          <p:nvPr>
            <p:ph type="title"/>
          </p:nvPr>
        </p:nvSpPr>
        <p:spPr>
          <a:xfrm>
            <a:off x="1471325" y="1376177"/>
            <a:ext cx="1765500" cy="6078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2400"/>
              <a:buNone/>
              <a:defRPr sz="17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0" name="Google Shape;60;p13"/>
          <p:cNvSpPr txBox="1">
            <a:spLocks noGrp="1"/>
          </p:cNvSpPr>
          <p:nvPr>
            <p:ph type="title" idx="2" hasCustomPrompt="1"/>
          </p:nvPr>
        </p:nvSpPr>
        <p:spPr>
          <a:xfrm>
            <a:off x="785525" y="1536434"/>
            <a:ext cx="632100" cy="368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1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a:spLocks noGrp="1"/>
          </p:cNvSpPr>
          <p:nvPr>
            <p:ph type="subTitle" idx="1"/>
          </p:nvPr>
        </p:nvSpPr>
        <p:spPr>
          <a:xfrm>
            <a:off x="1471325" y="1998851"/>
            <a:ext cx="1765500" cy="77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2" name="Google Shape;62;p13"/>
          <p:cNvSpPr txBox="1">
            <a:spLocks noGrp="1"/>
          </p:cNvSpPr>
          <p:nvPr>
            <p:ph type="title" idx="3"/>
          </p:nvPr>
        </p:nvSpPr>
        <p:spPr>
          <a:xfrm>
            <a:off x="4032148" y="1376177"/>
            <a:ext cx="1765500" cy="6078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2400"/>
              <a:buNone/>
              <a:defRPr sz="17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3" name="Google Shape;63;p13"/>
          <p:cNvSpPr txBox="1">
            <a:spLocks noGrp="1"/>
          </p:cNvSpPr>
          <p:nvPr>
            <p:ph type="title" idx="4" hasCustomPrompt="1"/>
          </p:nvPr>
        </p:nvSpPr>
        <p:spPr>
          <a:xfrm>
            <a:off x="3346350" y="1460234"/>
            <a:ext cx="632100" cy="368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1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4" name="Google Shape;64;p13"/>
          <p:cNvSpPr txBox="1">
            <a:spLocks noGrp="1"/>
          </p:cNvSpPr>
          <p:nvPr>
            <p:ph type="subTitle" idx="5"/>
          </p:nvPr>
        </p:nvSpPr>
        <p:spPr>
          <a:xfrm>
            <a:off x="4032149" y="1998851"/>
            <a:ext cx="1765500" cy="770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5" name="Google Shape;65;p13"/>
          <p:cNvSpPr txBox="1">
            <a:spLocks noGrp="1"/>
          </p:cNvSpPr>
          <p:nvPr>
            <p:ph type="title" idx="6"/>
          </p:nvPr>
        </p:nvSpPr>
        <p:spPr>
          <a:xfrm>
            <a:off x="6592975" y="1376177"/>
            <a:ext cx="1765500" cy="6078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2400"/>
              <a:buNone/>
              <a:defRPr sz="17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6" name="Google Shape;66;p13"/>
          <p:cNvSpPr txBox="1">
            <a:spLocks noGrp="1"/>
          </p:cNvSpPr>
          <p:nvPr>
            <p:ph type="title" idx="7" hasCustomPrompt="1"/>
          </p:nvPr>
        </p:nvSpPr>
        <p:spPr>
          <a:xfrm>
            <a:off x="5907175" y="1536434"/>
            <a:ext cx="632100" cy="368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1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a:spLocks noGrp="1"/>
          </p:cNvSpPr>
          <p:nvPr>
            <p:ph type="subTitle" idx="8"/>
          </p:nvPr>
        </p:nvSpPr>
        <p:spPr>
          <a:xfrm>
            <a:off x="6592976" y="1998851"/>
            <a:ext cx="1765500" cy="770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8" name="Google Shape;68;p13"/>
          <p:cNvSpPr txBox="1">
            <a:spLocks noGrp="1"/>
          </p:cNvSpPr>
          <p:nvPr>
            <p:ph type="title" idx="9"/>
          </p:nvPr>
        </p:nvSpPr>
        <p:spPr>
          <a:xfrm>
            <a:off x="1471325" y="3089377"/>
            <a:ext cx="1765500" cy="6078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2400"/>
              <a:buNone/>
              <a:defRPr sz="17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9" name="Google Shape;69;p13"/>
          <p:cNvSpPr txBox="1">
            <a:spLocks noGrp="1"/>
          </p:cNvSpPr>
          <p:nvPr>
            <p:ph type="title" idx="13" hasCustomPrompt="1"/>
          </p:nvPr>
        </p:nvSpPr>
        <p:spPr>
          <a:xfrm>
            <a:off x="785525" y="3249634"/>
            <a:ext cx="632100" cy="368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1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0" name="Google Shape;70;p13"/>
          <p:cNvSpPr txBox="1">
            <a:spLocks noGrp="1"/>
          </p:cNvSpPr>
          <p:nvPr>
            <p:ph type="subTitle" idx="14"/>
          </p:nvPr>
        </p:nvSpPr>
        <p:spPr>
          <a:xfrm>
            <a:off x="1471325" y="3642567"/>
            <a:ext cx="1765500" cy="82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 name="Google Shape;71;p13"/>
          <p:cNvSpPr txBox="1">
            <a:spLocks noGrp="1"/>
          </p:cNvSpPr>
          <p:nvPr>
            <p:ph type="title" idx="15"/>
          </p:nvPr>
        </p:nvSpPr>
        <p:spPr>
          <a:xfrm>
            <a:off x="4032148" y="3089377"/>
            <a:ext cx="1765500" cy="6078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2400"/>
              <a:buNone/>
              <a:defRPr sz="17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2" name="Google Shape;72;p13"/>
          <p:cNvSpPr txBox="1">
            <a:spLocks noGrp="1"/>
          </p:cNvSpPr>
          <p:nvPr>
            <p:ph type="title" idx="16" hasCustomPrompt="1"/>
          </p:nvPr>
        </p:nvSpPr>
        <p:spPr>
          <a:xfrm>
            <a:off x="3346350" y="3249634"/>
            <a:ext cx="632100" cy="368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1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 name="Google Shape;73;p13"/>
          <p:cNvSpPr txBox="1">
            <a:spLocks noGrp="1"/>
          </p:cNvSpPr>
          <p:nvPr>
            <p:ph type="subTitle" idx="17"/>
          </p:nvPr>
        </p:nvSpPr>
        <p:spPr>
          <a:xfrm>
            <a:off x="4032149" y="3642567"/>
            <a:ext cx="1765500" cy="82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4" name="Google Shape;74;p13"/>
          <p:cNvSpPr txBox="1">
            <a:spLocks noGrp="1"/>
          </p:cNvSpPr>
          <p:nvPr>
            <p:ph type="title" idx="18"/>
          </p:nvPr>
        </p:nvSpPr>
        <p:spPr>
          <a:xfrm>
            <a:off x="6592975" y="3089377"/>
            <a:ext cx="1765500" cy="6078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2400"/>
              <a:buNone/>
              <a:defRPr sz="17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3"/>
          <p:cNvSpPr txBox="1">
            <a:spLocks noGrp="1"/>
          </p:cNvSpPr>
          <p:nvPr>
            <p:ph type="title" idx="19" hasCustomPrompt="1"/>
          </p:nvPr>
        </p:nvSpPr>
        <p:spPr>
          <a:xfrm>
            <a:off x="5907175" y="3249634"/>
            <a:ext cx="632100" cy="368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1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 name="Google Shape;76;p13"/>
          <p:cNvSpPr txBox="1">
            <a:spLocks noGrp="1"/>
          </p:cNvSpPr>
          <p:nvPr>
            <p:ph type="subTitle" idx="20"/>
          </p:nvPr>
        </p:nvSpPr>
        <p:spPr>
          <a:xfrm>
            <a:off x="6592977" y="3642567"/>
            <a:ext cx="1765500" cy="82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7" name="Google Shape;77;p13"/>
          <p:cNvSpPr txBox="1">
            <a:spLocks noGrp="1"/>
          </p:cNvSpPr>
          <p:nvPr>
            <p:ph type="title" idx="21"/>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81"/>
        <p:cNvGrpSpPr/>
        <p:nvPr/>
      </p:nvGrpSpPr>
      <p:grpSpPr>
        <a:xfrm>
          <a:off x="0" y="0"/>
          <a:ext cx="0" cy="0"/>
          <a:chOff x="0" y="0"/>
          <a:chExt cx="0" cy="0"/>
        </a:xfrm>
      </p:grpSpPr>
      <p:sp>
        <p:nvSpPr>
          <p:cNvPr id="82" name="Google Shape;82;p15"/>
          <p:cNvSpPr txBox="1">
            <a:spLocks noGrp="1"/>
          </p:cNvSpPr>
          <p:nvPr>
            <p:ph type="subTitle" idx="1"/>
          </p:nvPr>
        </p:nvSpPr>
        <p:spPr>
          <a:xfrm>
            <a:off x="1109125" y="2996350"/>
            <a:ext cx="3153300" cy="104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 name="Google Shape;83;p15"/>
          <p:cNvSpPr txBox="1">
            <a:spLocks noGrp="1"/>
          </p:cNvSpPr>
          <p:nvPr>
            <p:ph type="title"/>
          </p:nvPr>
        </p:nvSpPr>
        <p:spPr>
          <a:xfrm>
            <a:off x="1109125" y="1098950"/>
            <a:ext cx="3153300" cy="189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84"/>
        <p:cNvGrpSpPr/>
        <p:nvPr/>
      </p:nvGrpSpPr>
      <p:grpSpPr>
        <a:xfrm>
          <a:off x="0" y="0"/>
          <a:ext cx="0" cy="0"/>
          <a:chOff x="0" y="0"/>
          <a:chExt cx="0" cy="0"/>
        </a:xfrm>
      </p:grpSpPr>
      <p:sp>
        <p:nvSpPr>
          <p:cNvPr id="85" name="Google Shape;85;p16"/>
          <p:cNvSpPr txBox="1">
            <a:spLocks noGrp="1"/>
          </p:cNvSpPr>
          <p:nvPr>
            <p:ph type="subTitle" idx="1"/>
          </p:nvPr>
        </p:nvSpPr>
        <p:spPr>
          <a:xfrm>
            <a:off x="1514475" y="1274175"/>
            <a:ext cx="6115200" cy="92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6" name="Google Shape;86;p16"/>
          <p:cNvSpPr txBox="1">
            <a:spLocks noGrp="1"/>
          </p:cNvSpPr>
          <p:nvPr>
            <p:ph type="title"/>
          </p:nvPr>
        </p:nvSpPr>
        <p:spPr>
          <a:xfrm>
            <a:off x="1514400" y="673625"/>
            <a:ext cx="6115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40782"/>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Rammetto One"/>
              <a:buNone/>
              <a:defRPr sz="2800">
                <a:solidFill>
                  <a:schemeClr val="dk2"/>
                </a:solidFill>
                <a:latin typeface="Rammetto One"/>
                <a:ea typeface="Rammetto One"/>
                <a:cs typeface="Rammetto One"/>
                <a:sym typeface="Rammetto One"/>
              </a:defRPr>
            </a:lvl1pPr>
            <a:lvl2pPr lvl="1" rtl="0">
              <a:spcBef>
                <a:spcPts val="0"/>
              </a:spcBef>
              <a:spcAft>
                <a:spcPts val="0"/>
              </a:spcAft>
              <a:buClr>
                <a:schemeClr val="dk2"/>
              </a:buClr>
              <a:buSzPts val="3100"/>
              <a:buFont typeface="Luckiest Guy"/>
              <a:buNone/>
              <a:defRPr sz="3100">
                <a:solidFill>
                  <a:schemeClr val="dk2"/>
                </a:solidFill>
                <a:latin typeface="Luckiest Guy"/>
                <a:ea typeface="Luckiest Guy"/>
                <a:cs typeface="Luckiest Guy"/>
                <a:sym typeface="Luckiest Guy"/>
              </a:defRPr>
            </a:lvl2pPr>
            <a:lvl3pPr lvl="2" rtl="0">
              <a:spcBef>
                <a:spcPts val="0"/>
              </a:spcBef>
              <a:spcAft>
                <a:spcPts val="0"/>
              </a:spcAft>
              <a:buClr>
                <a:schemeClr val="dk2"/>
              </a:buClr>
              <a:buSzPts val="3100"/>
              <a:buFont typeface="Luckiest Guy"/>
              <a:buNone/>
              <a:defRPr sz="3100">
                <a:solidFill>
                  <a:schemeClr val="dk2"/>
                </a:solidFill>
                <a:latin typeface="Luckiest Guy"/>
                <a:ea typeface="Luckiest Guy"/>
                <a:cs typeface="Luckiest Guy"/>
                <a:sym typeface="Luckiest Guy"/>
              </a:defRPr>
            </a:lvl3pPr>
            <a:lvl4pPr lvl="3" rtl="0">
              <a:spcBef>
                <a:spcPts val="0"/>
              </a:spcBef>
              <a:spcAft>
                <a:spcPts val="0"/>
              </a:spcAft>
              <a:buClr>
                <a:schemeClr val="dk2"/>
              </a:buClr>
              <a:buSzPts val="3100"/>
              <a:buFont typeface="Luckiest Guy"/>
              <a:buNone/>
              <a:defRPr sz="3100">
                <a:solidFill>
                  <a:schemeClr val="dk2"/>
                </a:solidFill>
                <a:latin typeface="Luckiest Guy"/>
                <a:ea typeface="Luckiest Guy"/>
                <a:cs typeface="Luckiest Guy"/>
                <a:sym typeface="Luckiest Guy"/>
              </a:defRPr>
            </a:lvl4pPr>
            <a:lvl5pPr lvl="4" rtl="0">
              <a:spcBef>
                <a:spcPts val="0"/>
              </a:spcBef>
              <a:spcAft>
                <a:spcPts val="0"/>
              </a:spcAft>
              <a:buClr>
                <a:schemeClr val="dk2"/>
              </a:buClr>
              <a:buSzPts val="3100"/>
              <a:buFont typeface="Luckiest Guy"/>
              <a:buNone/>
              <a:defRPr sz="3100">
                <a:solidFill>
                  <a:schemeClr val="dk2"/>
                </a:solidFill>
                <a:latin typeface="Luckiest Guy"/>
                <a:ea typeface="Luckiest Guy"/>
                <a:cs typeface="Luckiest Guy"/>
                <a:sym typeface="Luckiest Guy"/>
              </a:defRPr>
            </a:lvl5pPr>
            <a:lvl6pPr lvl="5" rtl="0">
              <a:spcBef>
                <a:spcPts val="0"/>
              </a:spcBef>
              <a:spcAft>
                <a:spcPts val="0"/>
              </a:spcAft>
              <a:buClr>
                <a:schemeClr val="dk2"/>
              </a:buClr>
              <a:buSzPts val="3100"/>
              <a:buFont typeface="Luckiest Guy"/>
              <a:buNone/>
              <a:defRPr sz="3100">
                <a:solidFill>
                  <a:schemeClr val="dk2"/>
                </a:solidFill>
                <a:latin typeface="Luckiest Guy"/>
                <a:ea typeface="Luckiest Guy"/>
                <a:cs typeface="Luckiest Guy"/>
                <a:sym typeface="Luckiest Guy"/>
              </a:defRPr>
            </a:lvl6pPr>
            <a:lvl7pPr lvl="6" rtl="0">
              <a:spcBef>
                <a:spcPts val="0"/>
              </a:spcBef>
              <a:spcAft>
                <a:spcPts val="0"/>
              </a:spcAft>
              <a:buClr>
                <a:schemeClr val="dk2"/>
              </a:buClr>
              <a:buSzPts val="3100"/>
              <a:buFont typeface="Luckiest Guy"/>
              <a:buNone/>
              <a:defRPr sz="3100">
                <a:solidFill>
                  <a:schemeClr val="dk2"/>
                </a:solidFill>
                <a:latin typeface="Luckiest Guy"/>
                <a:ea typeface="Luckiest Guy"/>
                <a:cs typeface="Luckiest Guy"/>
                <a:sym typeface="Luckiest Guy"/>
              </a:defRPr>
            </a:lvl7pPr>
            <a:lvl8pPr lvl="7" rtl="0">
              <a:spcBef>
                <a:spcPts val="0"/>
              </a:spcBef>
              <a:spcAft>
                <a:spcPts val="0"/>
              </a:spcAft>
              <a:buClr>
                <a:schemeClr val="dk2"/>
              </a:buClr>
              <a:buSzPts val="3100"/>
              <a:buFont typeface="Luckiest Guy"/>
              <a:buNone/>
              <a:defRPr sz="3100">
                <a:solidFill>
                  <a:schemeClr val="dk2"/>
                </a:solidFill>
                <a:latin typeface="Luckiest Guy"/>
                <a:ea typeface="Luckiest Guy"/>
                <a:cs typeface="Luckiest Guy"/>
                <a:sym typeface="Luckiest Guy"/>
              </a:defRPr>
            </a:lvl8pPr>
            <a:lvl9pPr lvl="8" rtl="0">
              <a:spcBef>
                <a:spcPts val="0"/>
              </a:spcBef>
              <a:spcAft>
                <a:spcPts val="0"/>
              </a:spcAft>
              <a:buClr>
                <a:schemeClr val="dk2"/>
              </a:buClr>
              <a:buSzPts val="3100"/>
              <a:buFont typeface="Luckiest Guy"/>
              <a:buNone/>
              <a:defRPr sz="3100">
                <a:solidFill>
                  <a:schemeClr val="dk2"/>
                </a:solidFill>
                <a:latin typeface="Luckiest Guy"/>
                <a:ea typeface="Luckiest Guy"/>
                <a:cs typeface="Luckiest Guy"/>
                <a:sym typeface="Luckiest Guy"/>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marL="914400" lvl="1"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00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5" r:id="rId5"/>
    <p:sldLayoutId id="2147483658" r:id="rId6"/>
    <p:sldLayoutId id="2147483659" r:id="rId7"/>
    <p:sldLayoutId id="2147483661" r:id="rId8"/>
    <p:sldLayoutId id="2147483662" r:id="rId9"/>
    <p:sldLayoutId id="2147483665" r:id="rId10"/>
    <p:sldLayoutId id="2147483669" r:id="rId11"/>
    <p:sldLayoutId id="2147483673" r:id="rId12"/>
    <p:sldLayoutId id="2147483674" r:id="rId13"/>
    <p:sldLayoutId id="2147483675" r:id="rId14"/>
  </p:sldLayoutIdLst>
  <p:transition spd="slow">
    <p:cover/>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3.xml"/><Relationship Id="rId1" Type="http://schemas.openxmlformats.org/officeDocument/2006/relationships/themeOverride" Target="../theme/themeOverride1.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3.xml"/><Relationship Id="rId4" Type="http://schemas.openxmlformats.org/officeDocument/2006/relationships/image" Target="../media/image22.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3.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3"/>
          <p:cNvSpPr txBox="1">
            <a:spLocks noGrp="1"/>
          </p:cNvSpPr>
          <p:nvPr>
            <p:ph type="ctrTitle"/>
          </p:nvPr>
        </p:nvSpPr>
        <p:spPr>
          <a:xfrm>
            <a:off x="929100" y="1044323"/>
            <a:ext cx="4206000" cy="192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The Power of Data: Capturing the Indian Market</a:t>
            </a:r>
            <a:endParaRPr lang="en-IN" sz="2400" dirty="0">
              <a:solidFill>
                <a:schemeClr val="dk2"/>
              </a:solidFill>
            </a:endParaRPr>
          </a:p>
        </p:txBody>
      </p:sp>
      <p:sp>
        <p:nvSpPr>
          <p:cNvPr id="185" name="Google Shape;185;p33"/>
          <p:cNvSpPr txBox="1">
            <a:spLocks noGrp="1"/>
          </p:cNvSpPr>
          <p:nvPr>
            <p:ph type="subTitle" idx="1"/>
          </p:nvPr>
        </p:nvSpPr>
        <p:spPr>
          <a:xfrm>
            <a:off x="929100" y="3592567"/>
            <a:ext cx="4206000" cy="64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 </a:t>
            </a:r>
            <a:r>
              <a:rPr lang="en-IN" dirty="0"/>
              <a:t>B</a:t>
            </a:r>
            <a:r>
              <a:rPr lang="en" dirty="0"/>
              <a:t>y </a:t>
            </a:r>
            <a:r>
              <a:rPr lang="en" dirty="0" smtClean="0"/>
              <a:t>Akash Pandey</a:t>
            </a:r>
            <a:endParaRPr dirty="0"/>
          </a:p>
        </p:txBody>
      </p:sp>
      <p:grpSp>
        <p:nvGrpSpPr>
          <p:cNvPr id="186" name="Google Shape;186;p33"/>
          <p:cNvGrpSpPr/>
          <p:nvPr/>
        </p:nvGrpSpPr>
        <p:grpSpPr>
          <a:xfrm>
            <a:off x="713150" y="535000"/>
            <a:ext cx="7724719" cy="4078375"/>
            <a:chOff x="713150" y="535000"/>
            <a:chExt cx="7724719" cy="4078375"/>
          </a:xfrm>
        </p:grpSpPr>
        <p:sp>
          <p:nvSpPr>
            <p:cNvPr id="187" name="Google Shape;187;p33"/>
            <p:cNvSpPr/>
            <p:nvPr/>
          </p:nvSpPr>
          <p:spPr>
            <a:xfrm>
              <a:off x="713150" y="536450"/>
              <a:ext cx="4446300" cy="40722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 name="Google Shape;188;p33"/>
            <p:cNvGrpSpPr/>
            <p:nvPr/>
          </p:nvGrpSpPr>
          <p:grpSpPr>
            <a:xfrm>
              <a:off x="5334000" y="535000"/>
              <a:ext cx="3103869" cy="4078375"/>
              <a:chOff x="5334000" y="535000"/>
              <a:chExt cx="3103869" cy="4078375"/>
            </a:xfrm>
          </p:grpSpPr>
          <p:sp>
            <p:nvSpPr>
              <p:cNvPr id="189" name="Google Shape;189;p33"/>
              <p:cNvSpPr/>
              <p:nvPr/>
            </p:nvSpPr>
            <p:spPr>
              <a:xfrm>
                <a:off x="5334000" y="1577775"/>
                <a:ext cx="3103869" cy="3035600"/>
              </a:xfrm>
              <a:custGeom>
                <a:avLst/>
                <a:gdLst/>
                <a:ahLst/>
                <a:cxnLst/>
                <a:rect l="l" t="t" r="r" b="b"/>
                <a:pathLst>
                  <a:path w="153733" h="121424" extrusionOk="0">
                    <a:moveTo>
                      <a:pt x="0" y="121424"/>
                    </a:moveTo>
                    <a:lnTo>
                      <a:pt x="0" y="126"/>
                    </a:lnTo>
                    <a:lnTo>
                      <a:pt x="137410" y="0"/>
                    </a:lnTo>
                    <a:lnTo>
                      <a:pt x="153733" y="121285"/>
                    </a:lnTo>
                    <a:close/>
                  </a:path>
                </a:pathLst>
              </a:custGeom>
              <a:noFill/>
              <a:ln w="28575" cap="flat" cmpd="sng">
                <a:solidFill>
                  <a:schemeClr val="dk2"/>
                </a:solidFill>
                <a:prstDash val="solid"/>
                <a:round/>
                <a:headEnd type="none" w="med" len="med"/>
                <a:tailEnd type="none" w="med" len="med"/>
              </a:ln>
            </p:spPr>
            <p:txBody>
              <a:bodyPr/>
              <a:lstStyle/>
              <a:p>
                <a:endParaRPr lang="en-IN"/>
              </a:p>
            </p:txBody>
          </p:sp>
          <p:pic>
            <p:nvPicPr>
              <p:cNvPr id="190" name="Google Shape;190;p33"/>
              <p:cNvPicPr preferRelativeResize="0"/>
              <p:nvPr/>
            </p:nvPicPr>
            <p:blipFill rotWithShape="1">
              <a:blip r:embed="rId3">
                <a:alphaModFix/>
              </a:blip>
              <a:srcRect l="54237" t="15438" r="3255" b="67933"/>
              <a:stretch/>
            </p:blipFill>
            <p:spPr>
              <a:xfrm>
                <a:off x="5334001" y="535000"/>
                <a:ext cx="2757975" cy="855300"/>
              </a:xfrm>
              <a:prstGeom prst="rect">
                <a:avLst/>
              </a:prstGeom>
              <a:noFill/>
              <a:ln w="28575" cap="flat" cmpd="sng">
                <a:solidFill>
                  <a:schemeClr val="dk2"/>
                </a:solidFill>
                <a:prstDash val="solid"/>
                <a:round/>
                <a:headEnd type="none" w="sm" len="sm"/>
                <a:tailEnd type="none" w="sm" len="sm"/>
              </a:ln>
            </p:spPr>
          </p:pic>
        </p:grpSp>
      </p:grpSp>
      <p:sp>
        <p:nvSpPr>
          <p:cNvPr id="280" name="Google Shape;280;p33"/>
          <p:cNvSpPr txBox="1">
            <a:spLocks noGrp="1"/>
          </p:cNvSpPr>
          <p:nvPr>
            <p:ph type="title" idx="2"/>
          </p:nvPr>
        </p:nvSpPr>
        <p:spPr>
          <a:xfrm>
            <a:off x="715100" y="2980550"/>
            <a:ext cx="3737400" cy="59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700" dirty="0"/>
              <a:t>Marketing Insights for CodeX Success</a:t>
            </a:r>
            <a:endParaRPr sz="1700" dirty="0"/>
          </a:p>
        </p:txBody>
      </p:sp>
      <p:pic>
        <p:nvPicPr>
          <p:cNvPr id="3" name="Picture 2">
            <a:extLst>
              <a:ext uri="{FF2B5EF4-FFF2-40B4-BE49-F238E27FC236}">
                <a16:creationId xmlns:a16="http://schemas.microsoft.com/office/drawing/2014/main" id="{1D71B539-44AD-1FA7-E49F-3FB43D0099A3}"/>
              </a:ext>
            </a:extLst>
          </p:cNvPr>
          <p:cNvPicPr>
            <a:picLocks noChangeAspect="1"/>
          </p:cNvPicPr>
          <p:nvPr/>
        </p:nvPicPr>
        <p:blipFill>
          <a:blip r:embed="rId4"/>
          <a:stretch>
            <a:fillRect/>
          </a:stretch>
        </p:blipFill>
        <p:spPr>
          <a:xfrm>
            <a:off x="5676578" y="1814503"/>
            <a:ext cx="2072820" cy="2301439"/>
          </a:xfrm>
          <a:prstGeom prst="rect">
            <a:avLst/>
          </a:prstGeom>
        </p:spPr>
      </p:pic>
    </p:spTree>
  </p:cSld>
  <p:clrMapOvr>
    <a:masterClrMapping/>
  </p:clrMapOvr>
  <p:transition spd="slow">
    <p:cove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68638" y="317981"/>
            <a:ext cx="8099840" cy="4548217"/>
          </a:xfrm>
          <a:prstGeom prst="rect">
            <a:avLst/>
          </a:prstGeom>
        </p:spPr>
      </p:pic>
    </p:spTree>
    <p:extLst>
      <p:ext uri="{BB962C8B-B14F-4D97-AF65-F5344CB8AC3E}">
        <p14:creationId xmlns:p14="http://schemas.microsoft.com/office/powerpoint/2010/main" val="1131411996"/>
      </p:ext>
    </p:extLst>
  </p:cSld>
  <p:clrMapOvr>
    <a:masterClrMapping/>
  </p:clrMapOvr>
  <p:transition spd="slow">
    <p:cove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79364" y="269421"/>
            <a:ext cx="8108033" cy="4557021"/>
          </a:xfrm>
          <a:prstGeom prst="rect">
            <a:avLst/>
          </a:prstGeom>
        </p:spPr>
      </p:pic>
    </p:spTree>
    <p:extLst>
      <p:ext uri="{BB962C8B-B14F-4D97-AF65-F5344CB8AC3E}">
        <p14:creationId xmlns:p14="http://schemas.microsoft.com/office/powerpoint/2010/main" val="87977329"/>
      </p:ext>
    </p:extLst>
  </p:cSld>
  <p:clrMapOvr>
    <a:masterClrMapping/>
  </p:clrMapOvr>
  <p:transition spd="slow">
    <p:cove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77077" y="247049"/>
            <a:ext cx="8141301" cy="4618558"/>
          </a:xfrm>
          <a:prstGeom prst="rect">
            <a:avLst/>
          </a:prstGeom>
        </p:spPr>
      </p:pic>
    </p:spTree>
    <p:extLst>
      <p:ext uri="{BB962C8B-B14F-4D97-AF65-F5344CB8AC3E}">
        <p14:creationId xmlns:p14="http://schemas.microsoft.com/office/powerpoint/2010/main" val="2772944679"/>
      </p:ext>
    </p:extLst>
  </p:cSld>
  <p:clrMapOvr>
    <a:masterClrMapping/>
  </p:clrMapOvr>
  <p:transition spd="slow">
    <p:cove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5678" y="276887"/>
            <a:ext cx="8179195" cy="4606673"/>
          </a:xfrm>
          <a:prstGeom prst="rect">
            <a:avLst/>
          </a:prstGeom>
        </p:spPr>
      </p:pic>
    </p:spTree>
    <p:extLst>
      <p:ext uri="{BB962C8B-B14F-4D97-AF65-F5344CB8AC3E}">
        <p14:creationId xmlns:p14="http://schemas.microsoft.com/office/powerpoint/2010/main" val="1674071751"/>
      </p:ext>
    </p:extLst>
  </p:cSld>
  <p:clrMapOvr>
    <a:masterClrMapping/>
  </p:clrMapOvr>
  <p:transition spd="slow">
    <p:cove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grpSp>
        <p:nvGrpSpPr>
          <p:cNvPr id="942" name="Google Shape;942;p43"/>
          <p:cNvGrpSpPr/>
          <p:nvPr/>
        </p:nvGrpSpPr>
        <p:grpSpPr>
          <a:xfrm>
            <a:off x="705126" y="535000"/>
            <a:ext cx="7723779" cy="4083725"/>
            <a:chOff x="705126" y="535000"/>
            <a:chExt cx="7723779" cy="4083725"/>
          </a:xfrm>
        </p:grpSpPr>
        <p:sp>
          <p:nvSpPr>
            <p:cNvPr id="943" name="Google Shape;943;p43"/>
            <p:cNvSpPr/>
            <p:nvPr/>
          </p:nvSpPr>
          <p:spPr>
            <a:xfrm flipH="1">
              <a:off x="1956450" y="545325"/>
              <a:ext cx="5162400" cy="40734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4" name="Google Shape;944;p43"/>
            <p:cNvPicPr preferRelativeResize="0"/>
            <p:nvPr/>
          </p:nvPicPr>
          <p:blipFill rotWithShape="1">
            <a:blip r:embed="rId3">
              <a:alphaModFix/>
            </a:blip>
            <a:srcRect l="79109" t="15435" r="3940" b="5369"/>
            <a:stretch/>
          </p:blipFill>
          <p:spPr>
            <a:xfrm flipH="1">
              <a:off x="705126" y="535000"/>
              <a:ext cx="1099824" cy="4073499"/>
            </a:xfrm>
            <a:prstGeom prst="rect">
              <a:avLst/>
            </a:prstGeom>
            <a:noFill/>
            <a:ln w="28575" cap="flat" cmpd="sng">
              <a:solidFill>
                <a:schemeClr val="dk2"/>
              </a:solidFill>
              <a:prstDash val="solid"/>
              <a:round/>
              <a:headEnd type="none" w="sm" len="sm"/>
              <a:tailEnd type="none" w="sm" len="sm"/>
            </a:ln>
          </p:spPr>
        </p:pic>
        <p:sp>
          <p:nvSpPr>
            <p:cNvPr id="945" name="Google Shape;945;p43"/>
            <p:cNvSpPr/>
            <p:nvPr/>
          </p:nvSpPr>
          <p:spPr>
            <a:xfrm flipH="1">
              <a:off x="7270275" y="535000"/>
              <a:ext cx="1158631" cy="4046325"/>
            </a:xfrm>
            <a:custGeom>
              <a:avLst/>
              <a:gdLst/>
              <a:ahLst/>
              <a:cxnLst/>
              <a:rect l="l" t="t" r="r" b="b"/>
              <a:pathLst>
                <a:path w="67031" h="161853" extrusionOk="0">
                  <a:moveTo>
                    <a:pt x="67031" y="0"/>
                  </a:moveTo>
                  <a:lnTo>
                    <a:pt x="0" y="0"/>
                  </a:lnTo>
                  <a:lnTo>
                    <a:pt x="6" y="148526"/>
                  </a:lnTo>
                  <a:lnTo>
                    <a:pt x="66955" y="161853"/>
                  </a:lnTo>
                  <a:close/>
                </a:path>
              </a:pathLst>
            </a:custGeom>
            <a:noFill/>
            <a:ln w="28575" cap="flat" cmpd="sng">
              <a:solidFill>
                <a:schemeClr val="dk2"/>
              </a:solidFill>
              <a:prstDash val="solid"/>
              <a:round/>
              <a:headEnd type="none" w="med" len="med"/>
              <a:tailEnd type="none" w="med" len="med"/>
            </a:ln>
          </p:spPr>
          <p:txBody>
            <a:bodyPr/>
            <a:lstStyle/>
            <a:p>
              <a:endParaRPr lang="en-IN"/>
            </a:p>
          </p:txBody>
        </p:sp>
      </p:grpSp>
      <p:sp>
        <p:nvSpPr>
          <p:cNvPr id="946" name="Google Shape;946;p43"/>
          <p:cNvSpPr txBox="1">
            <a:spLocks noGrp="1"/>
          </p:cNvSpPr>
          <p:nvPr>
            <p:ph type="title"/>
          </p:nvPr>
        </p:nvSpPr>
        <p:spPr>
          <a:xfrm>
            <a:off x="2139750" y="2030817"/>
            <a:ext cx="4795800" cy="155679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RECOMMENDATIONS</a:t>
            </a:r>
            <a:br>
              <a:rPr lang="en" dirty="0"/>
            </a:br>
            <a:r>
              <a:rPr lang="en" dirty="0"/>
              <a:t>&amp;</a:t>
            </a:r>
            <a:br>
              <a:rPr lang="en" dirty="0"/>
            </a:br>
            <a:r>
              <a:rPr lang="en" dirty="0"/>
              <a:t>STRATEGY</a:t>
            </a:r>
            <a:endParaRPr dirty="0"/>
          </a:p>
        </p:txBody>
      </p:sp>
      <p:sp>
        <p:nvSpPr>
          <p:cNvPr id="948" name="Google Shape;948;p43"/>
          <p:cNvSpPr/>
          <p:nvPr/>
        </p:nvSpPr>
        <p:spPr>
          <a:xfrm>
            <a:off x="705125" y="484500"/>
            <a:ext cx="1761300" cy="1046100"/>
          </a:xfrm>
          <a:prstGeom prst="wedgeEllipseCallout">
            <a:avLst>
              <a:gd name="adj1" fmla="val 37758"/>
              <a:gd name="adj2" fmla="val 58128"/>
            </a:avLst>
          </a:prstGeom>
          <a:solidFill>
            <a:schemeClr val="lt2"/>
          </a:solidFill>
          <a:ln w="2857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90000"/>
              </a:lnSpc>
              <a:spcBef>
                <a:spcPts val="0"/>
              </a:spcBef>
              <a:spcAft>
                <a:spcPts val="0"/>
              </a:spcAft>
              <a:buNone/>
            </a:pPr>
            <a:r>
              <a:rPr lang="en" dirty="0">
                <a:solidFill>
                  <a:schemeClr val="dk2"/>
                </a:solidFill>
                <a:latin typeface="Rammetto One"/>
                <a:ea typeface="Rammetto One"/>
                <a:cs typeface="Rammetto One"/>
                <a:sym typeface="Rammetto One"/>
              </a:rPr>
              <a:t>!!!</a:t>
            </a:r>
            <a:endParaRPr sz="300" dirty="0">
              <a:solidFill>
                <a:schemeClr val="dk2"/>
              </a:solidFill>
            </a:endParaRPr>
          </a:p>
        </p:txBody>
      </p:sp>
      <p:grpSp>
        <p:nvGrpSpPr>
          <p:cNvPr id="971" name="Google Shape;971;p43"/>
          <p:cNvGrpSpPr/>
          <p:nvPr/>
        </p:nvGrpSpPr>
        <p:grpSpPr>
          <a:xfrm rot="-8833903" flipH="1">
            <a:off x="7681520" y="1081330"/>
            <a:ext cx="333595" cy="449082"/>
            <a:chOff x="10927157" y="2152240"/>
            <a:chExt cx="333622" cy="449117"/>
          </a:xfrm>
        </p:grpSpPr>
        <p:sp>
          <p:nvSpPr>
            <p:cNvPr id="972" name="Google Shape;972;p43"/>
            <p:cNvSpPr/>
            <p:nvPr/>
          </p:nvSpPr>
          <p:spPr>
            <a:xfrm>
              <a:off x="10942007" y="2420847"/>
              <a:ext cx="102960" cy="154935"/>
            </a:xfrm>
            <a:custGeom>
              <a:avLst/>
              <a:gdLst/>
              <a:ahLst/>
              <a:cxnLst/>
              <a:rect l="l" t="t" r="r" b="b"/>
              <a:pathLst>
                <a:path w="624" h="939" extrusionOk="0">
                  <a:moveTo>
                    <a:pt x="440" y="1"/>
                  </a:moveTo>
                  <a:cubicBezTo>
                    <a:pt x="363" y="1"/>
                    <a:pt x="298" y="96"/>
                    <a:pt x="253" y="149"/>
                  </a:cubicBezTo>
                  <a:cubicBezTo>
                    <a:pt x="153" y="259"/>
                    <a:pt x="61" y="382"/>
                    <a:pt x="30" y="528"/>
                  </a:cubicBezTo>
                  <a:cubicBezTo>
                    <a:pt x="1" y="675"/>
                    <a:pt x="57" y="845"/>
                    <a:pt x="190" y="911"/>
                  </a:cubicBezTo>
                  <a:cubicBezTo>
                    <a:pt x="226" y="929"/>
                    <a:pt x="267" y="939"/>
                    <a:pt x="308" y="939"/>
                  </a:cubicBezTo>
                  <a:cubicBezTo>
                    <a:pt x="343" y="939"/>
                    <a:pt x="378" y="932"/>
                    <a:pt x="410" y="918"/>
                  </a:cubicBezTo>
                  <a:cubicBezTo>
                    <a:pt x="520" y="871"/>
                    <a:pt x="587" y="751"/>
                    <a:pt x="607" y="635"/>
                  </a:cubicBezTo>
                  <a:cubicBezTo>
                    <a:pt x="623" y="516"/>
                    <a:pt x="600" y="396"/>
                    <a:pt x="576" y="276"/>
                  </a:cubicBezTo>
                  <a:cubicBezTo>
                    <a:pt x="560" y="199"/>
                    <a:pt x="560" y="39"/>
                    <a:pt x="470" y="6"/>
                  </a:cubicBezTo>
                  <a:cubicBezTo>
                    <a:pt x="460" y="2"/>
                    <a:pt x="450" y="1"/>
                    <a:pt x="4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3"/>
            <p:cNvSpPr/>
            <p:nvPr/>
          </p:nvSpPr>
          <p:spPr>
            <a:xfrm>
              <a:off x="10937057" y="2166100"/>
              <a:ext cx="106755" cy="178860"/>
            </a:xfrm>
            <a:custGeom>
              <a:avLst/>
              <a:gdLst/>
              <a:ahLst/>
              <a:cxnLst/>
              <a:rect l="l" t="t" r="r" b="b"/>
              <a:pathLst>
                <a:path w="647" h="1084" extrusionOk="0">
                  <a:moveTo>
                    <a:pt x="321" y="1"/>
                  </a:moveTo>
                  <a:cubicBezTo>
                    <a:pt x="317" y="1"/>
                    <a:pt x="314" y="1"/>
                    <a:pt x="310" y="2"/>
                  </a:cubicBezTo>
                  <a:cubicBezTo>
                    <a:pt x="254" y="8"/>
                    <a:pt x="220" y="78"/>
                    <a:pt x="194" y="118"/>
                  </a:cubicBezTo>
                  <a:cubicBezTo>
                    <a:pt x="120" y="234"/>
                    <a:pt x="64" y="368"/>
                    <a:pt x="34" y="504"/>
                  </a:cubicBezTo>
                  <a:cubicBezTo>
                    <a:pt x="4" y="647"/>
                    <a:pt x="0" y="810"/>
                    <a:pt x="77" y="937"/>
                  </a:cubicBezTo>
                  <a:cubicBezTo>
                    <a:pt x="103" y="981"/>
                    <a:pt x="137" y="1017"/>
                    <a:pt x="177" y="1044"/>
                  </a:cubicBezTo>
                  <a:cubicBezTo>
                    <a:pt x="221" y="1071"/>
                    <a:pt x="273" y="1084"/>
                    <a:pt x="326" y="1084"/>
                  </a:cubicBezTo>
                  <a:cubicBezTo>
                    <a:pt x="377" y="1084"/>
                    <a:pt x="429" y="1071"/>
                    <a:pt x="474" y="1047"/>
                  </a:cubicBezTo>
                  <a:cubicBezTo>
                    <a:pt x="563" y="997"/>
                    <a:pt x="623" y="901"/>
                    <a:pt x="640" y="797"/>
                  </a:cubicBezTo>
                  <a:cubicBezTo>
                    <a:pt x="646" y="741"/>
                    <a:pt x="643" y="684"/>
                    <a:pt x="633" y="631"/>
                  </a:cubicBezTo>
                  <a:cubicBezTo>
                    <a:pt x="606" y="441"/>
                    <a:pt x="540" y="254"/>
                    <a:pt x="440" y="91"/>
                  </a:cubicBezTo>
                  <a:cubicBezTo>
                    <a:pt x="415" y="51"/>
                    <a:pt x="372" y="1"/>
                    <a:pt x="3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3"/>
            <p:cNvSpPr/>
            <p:nvPr/>
          </p:nvSpPr>
          <p:spPr>
            <a:xfrm>
              <a:off x="11107328" y="2307168"/>
              <a:ext cx="119460" cy="131175"/>
            </a:xfrm>
            <a:custGeom>
              <a:avLst/>
              <a:gdLst/>
              <a:ahLst/>
              <a:cxnLst/>
              <a:rect l="l" t="t" r="r" b="b"/>
              <a:pathLst>
                <a:path w="724" h="795" extrusionOk="0">
                  <a:moveTo>
                    <a:pt x="103" y="1"/>
                  </a:moveTo>
                  <a:cubicBezTo>
                    <a:pt x="99" y="1"/>
                    <a:pt x="95" y="1"/>
                    <a:pt x="90" y="2"/>
                  </a:cubicBezTo>
                  <a:cubicBezTo>
                    <a:pt x="1" y="9"/>
                    <a:pt x="14" y="112"/>
                    <a:pt x="14" y="175"/>
                  </a:cubicBezTo>
                  <a:cubicBezTo>
                    <a:pt x="14" y="262"/>
                    <a:pt x="24" y="349"/>
                    <a:pt x="51" y="432"/>
                  </a:cubicBezTo>
                  <a:cubicBezTo>
                    <a:pt x="87" y="558"/>
                    <a:pt x="167" y="675"/>
                    <a:pt x="281" y="741"/>
                  </a:cubicBezTo>
                  <a:cubicBezTo>
                    <a:pt x="333" y="775"/>
                    <a:pt x="397" y="795"/>
                    <a:pt x="464" y="795"/>
                  </a:cubicBezTo>
                  <a:cubicBezTo>
                    <a:pt x="527" y="795"/>
                    <a:pt x="593" y="771"/>
                    <a:pt x="640" y="728"/>
                  </a:cubicBezTo>
                  <a:cubicBezTo>
                    <a:pt x="707" y="661"/>
                    <a:pt x="723" y="552"/>
                    <a:pt x="700" y="461"/>
                  </a:cubicBezTo>
                  <a:cubicBezTo>
                    <a:pt x="673" y="369"/>
                    <a:pt x="610" y="292"/>
                    <a:pt x="540" y="226"/>
                  </a:cubicBezTo>
                  <a:cubicBezTo>
                    <a:pt x="433" y="126"/>
                    <a:pt x="301" y="52"/>
                    <a:pt x="161" y="9"/>
                  </a:cubicBezTo>
                  <a:cubicBezTo>
                    <a:pt x="142" y="6"/>
                    <a:pt x="122" y="1"/>
                    <a:pt x="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3"/>
            <p:cNvSpPr/>
            <p:nvPr/>
          </p:nvSpPr>
          <p:spPr>
            <a:xfrm>
              <a:off x="11082084" y="2285884"/>
              <a:ext cx="178695" cy="170775"/>
            </a:xfrm>
            <a:custGeom>
              <a:avLst/>
              <a:gdLst/>
              <a:ahLst/>
              <a:cxnLst/>
              <a:rect l="l" t="t" r="r" b="b"/>
              <a:pathLst>
                <a:path w="1083" h="1035" extrusionOk="0">
                  <a:moveTo>
                    <a:pt x="234" y="227"/>
                  </a:moveTo>
                  <a:lnTo>
                    <a:pt x="234" y="227"/>
                  </a:lnTo>
                  <a:cubicBezTo>
                    <a:pt x="417" y="284"/>
                    <a:pt x="554" y="371"/>
                    <a:pt x="666" y="494"/>
                  </a:cubicBezTo>
                  <a:cubicBezTo>
                    <a:pt x="697" y="527"/>
                    <a:pt x="720" y="570"/>
                    <a:pt x="733" y="614"/>
                  </a:cubicBezTo>
                  <a:cubicBezTo>
                    <a:pt x="769" y="720"/>
                    <a:pt x="717" y="805"/>
                    <a:pt x="628" y="805"/>
                  </a:cubicBezTo>
                  <a:cubicBezTo>
                    <a:pt x="610" y="805"/>
                    <a:pt x="591" y="801"/>
                    <a:pt x="570" y="794"/>
                  </a:cubicBezTo>
                  <a:cubicBezTo>
                    <a:pt x="494" y="767"/>
                    <a:pt x="420" y="707"/>
                    <a:pt x="367" y="644"/>
                  </a:cubicBezTo>
                  <a:cubicBezTo>
                    <a:pt x="277" y="538"/>
                    <a:pt x="237" y="404"/>
                    <a:pt x="234" y="227"/>
                  </a:cubicBezTo>
                  <a:close/>
                  <a:moveTo>
                    <a:pt x="215" y="1"/>
                  </a:moveTo>
                  <a:cubicBezTo>
                    <a:pt x="142" y="1"/>
                    <a:pt x="102" y="48"/>
                    <a:pt x="74" y="155"/>
                  </a:cubicBezTo>
                  <a:cubicBezTo>
                    <a:pt x="1" y="438"/>
                    <a:pt x="77" y="684"/>
                    <a:pt x="283" y="880"/>
                  </a:cubicBezTo>
                  <a:cubicBezTo>
                    <a:pt x="394" y="988"/>
                    <a:pt x="526" y="1035"/>
                    <a:pt x="643" y="1035"/>
                  </a:cubicBezTo>
                  <a:cubicBezTo>
                    <a:pt x="770" y="1035"/>
                    <a:pt x="878" y="980"/>
                    <a:pt x="923" y="887"/>
                  </a:cubicBezTo>
                  <a:cubicBezTo>
                    <a:pt x="1013" y="704"/>
                    <a:pt x="1083" y="387"/>
                    <a:pt x="323" y="24"/>
                  </a:cubicBezTo>
                  <a:cubicBezTo>
                    <a:pt x="281" y="9"/>
                    <a:pt x="245" y="1"/>
                    <a:pt x="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3"/>
            <p:cNvSpPr/>
            <p:nvPr/>
          </p:nvSpPr>
          <p:spPr>
            <a:xfrm>
              <a:off x="10927652" y="2152240"/>
              <a:ext cx="135300" cy="205755"/>
            </a:xfrm>
            <a:custGeom>
              <a:avLst/>
              <a:gdLst/>
              <a:ahLst/>
              <a:cxnLst/>
              <a:rect l="l" t="t" r="r" b="b"/>
              <a:pathLst>
                <a:path w="820" h="1247" extrusionOk="0">
                  <a:moveTo>
                    <a:pt x="351" y="206"/>
                  </a:moveTo>
                  <a:cubicBezTo>
                    <a:pt x="497" y="385"/>
                    <a:pt x="570" y="565"/>
                    <a:pt x="607" y="761"/>
                  </a:cubicBezTo>
                  <a:cubicBezTo>
                    <a:pt x="634" y="911"/>
                    <a:pt x="563" y="1028"/>
                    <a:pt x="454" y="1045"/>
                  </a:cubicBezTo>
                  <a:cubicBezTo>
                    <a:pt x="443" y="1046"/>
                    <a:pt x="432" y="1047"/>
                    <a:pt x="421" y="1047"/>
                  </a:cubicBezTo>
                  <a:cubicBezTo>
                    <a:pt x="305" y="1047"/>
                    <a:pt x="210" y="951"/>
                    <a:pt x="197" y="805"/>
                  </a:cubicBezTo>
                  <a:cubicBezTo>
                    <a:pt x="177" y="595"/>
                    <a:pt x="257" y="409"/>
                    <a:pt x="351" y="206"/>
                  </a:cubicBezTo>
                  <a:close/>
                  <a:moveTo>
                    <a:pt x="384" y="1"/>
                  </a:moveTo>
                  <a:cubicBezTo>
                    <a:pt x="321" y="1"/>
                    <a:pt x="258" y="47"/>
                    <a:pt x="194" y="138"/>
                  </a:cubicBezTo>
                  <a:cubicBezTo>
                    <a:pt x="64" y="325"/>
                    <a:pt x="11" y="535"/>
                    <a:pt x="1" y="791"/>
                  </a:cubicBezTo>
                  <a:cubicBezTo>
                    <a:pt x="4" y="941"/>
                    <a:pt x="28" y="1117"/>
                    <a:pt x="220" y="1208"/>
                  </a:cubicBezTo>
                  <a:cubicBezTo>
                    <a:pt x="281" y="1234"/>
                    <a:pt x="341" y="1247"/>
                    <a:pt x="399" y="1247"/>
                  </a:cubicBezTo>
                  <a:cubicBezTo>
                    <a:pt x="597" y="1247"/>
                    <a:pt x="764" y="1101"/>
                    <a:pt x="790" y="874"/>
                  </a:cubicBezTo>
                  <a:cubicBezTo>
                    <a:pt x="820" y="605"/>
                    <a:pt x="720" y="365"/>
                    <a:pt x="577" y="146"/>
                  </a:cubicBezTo>
                  <a:cubicBezTo>
                    <a:pt x="513" y="49"/>
                    <a:pt x="449" y="1"/>
                    <a:pt x="3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3"/>
            <p:cNvSpPr/>
            <p:nvPr/>
          </p:nvSpPr>
          <p:spPr>
            <a:xfrm>
              <a:off x="10927157" y="2411112"/>
              <a:ext cx="135300" cy="190245"/>
            </a:xfrm>
            <a:custGeom>
              <a:avLst/>
              <a:gdLst/>
              <a:ahLst/>
              <a:cxnLst/>
              <a:rect l="l" t="t" r="r" b="b"/>
              <a:pathLst>
                <a:path w="820" h="1153" extrusionOk="0">
                  <a:moveTo>
                    <a:pt x="503" y="208"/>
                  </a:moveTo>
                  <a:cubicBezTo>
                    <a:pt x="580" y="388"/>
                    <a:pt x="606" y="567"/>
                    <a:pt x="573" y="754"/>
                  </a:cubicBezTo>
                  <a:cubicBezTo>
                    <a:pt x="552" y="865"/>
                    <a:pt x="490" y="922"/>
                    <a:pt x="407" y="922"/>
                  </a:cubicBezTo>
                  <a:cubicBezTo>
                    <a:pt x="400" y="922"/>
                    <a:pt x="393" y="921"/>
                    <a:pt x="386" y="921"/>
                  </a:cubicBezTo>
                  <a:cubicBezTo>
                    <a:pt x="280" y="910"/>
                    <a:pt x="227" y="834"/>
                    <a:pt x="227" y="704"/>
                  </a:cubicBezTo>
                  <a:cubicBezTo>
                    <a:pt x="231" y="547"/>
                    <a:pt x="334" y="358"/>
                    <a:pt x="503" y="208"/>
                  </a:cubicBezTo>
                  <a:close/>
                  <a:moveTo>
                    <a:pt x="560" y="0"/>
                  </a:moveTo>
                  <a:cubicBezTo>
                    <a:pt x="528" y="0"/>
                    <a:pt x="492" y="11"/>
                    <a:pt x="450" y="31"/>
                  </a:cubicBezTo>
                  <a:cubicBezTo>
                    <a:pt x="200" y="158"/>
                    <a:pt x="0" y="507"/>
                    <a:pt x="17" y="790"/>
                  </a:cubicBezTo>
                  <a:cubicBezTo>
                    <a:pt x="31" y="981"/>
                    <a:pt x="147" y="1110"/>
                    <a:pt x="334" y="1147"/>
                  </a:cubicBezTo>
                  <a:cubicBezTo>
                    <a:pt x="356" y="1151"/>
                    <a:pt x="379" y="1153"/>
                    <a:pt x="402" y="1153"/>
                  </a:cubicBezTo>
                  <a:cubicBezTo>
                    <a:pt x="544" y="1153"/>
                    <a:pt x="679" y="1071"/>
                    <a:pt x="737" y="927"/>
                  </a:cubicBezTo>
                  <a:cubicBezTo>
                    <a:pt x="820" y="624"/>
                    <a:pt x="746" y="268"/>
                    <a:pt x="690" y="115"/>
                  </a:cubicBezTo>
                  <a:cubicBezTo>
                    <a:pt x="660" y="35"/>
                    <a:pt x="617" y="0"/>
                    <a:pt x="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624;p38">
            <a:extLst>
              <a:ext uri="{FF2B5EF4-FFF2-40B4-BE49-F238E27FC236}">
                <a16:creationId xmlns:a16="http://schemas.microsoft.com/office/drawing/2014/main" id="{40C8CA58-4544-009E-4F40-2B79AF72029F}"/>
              </a:ext>
            </a:extLst>
          </p:cNvPr>
          <p:cNvSpPr txBox="1">
            <a:spLocks/>
          </p:cNvSpPr>
          <p:nvPr/>
        </p:nvSpPr>
        <p:spPr>
          <a:xfrm>
            <a:off x="5784053" y="575099"/>
            <a:ext cx="1344600" cy="712972"/>
          </a:xfrm>
          <a:prstGeom prst="rect">
            <a:avLst/>
          </a:prstGeom>
          <a:solidFill>
            <a:srgbClr val="434C91"/>
          </a:solidFill>
        </p:spPr>
        <p:txBody>
          <a:bodyPr spcFirstLastPara="1" wrap="square" lIns="91425" tIns="91425" rIns="27430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300" dirty="0">
                <a:solidFill>
                  <a:schemeClr val="accent4"/>
                </a:solidFill>
                <a:latin typeface="Rammetto One" panose="020B0604020202020204" charset="0"/>
              </a:rPr>
              <a:t>04</a:t>
            </a:r>
          </a:p>
        </p:txBody>
      </p:sp>
    </p:spTree>
  </p:cSld>
  <p:clrMapOvr>
    <a:masterClrMapping/>
  </p:clrMapOvr>
  <p:transition spd="slow">
    <p:cove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44"/>
          <p:cNvSpPr txBox="1">
            <a:spLocks noGrp="1"/>
          </p:cNvSpPr>
          <p:nvPr>
            <p:ph type="title"/>
          </p:nvPr>
        </p:nvSpPr>
        <p:spPr>
          <a:xfrm>
            <a:off x="720000" y="2116635"/>
            <a:ext cx="7704000" cy="91022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t>What immediate improvements can we bring to the product?</a:t>
            </a:r>
            <a:endParaRPr sz="2000" dirty="0"/>
          </a:p>
        </p:txBody>
      </p:sp>
    </p:spTree>
  </p:cSld>
  <p:clrMapOvr>
    <a:masterClrMapping/>
  </p:clrMapOvr>
  <p:transition spd="slow">
    <p:cove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offee background with beans. Vector illustration Coffee background with beans. Vector illustration caffeine stock illustrations">
            <a:extLst>
              <a:ext uri="{FF2B5EF4-FFF2-40B4-BE49-F238E27FC236}">
                <a16:creationId xmlns:a16="http://schemas.microsoft.com/office/drawing/2014/main" id="{FE4C0CDA-348F-62F5-89AC-A3E2EB963A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388" y="258053"/>
            <a:ext cx="4625633" cy="462563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B1542667-99D2-6A9A-39C8-5BA092F65292}"/>
              </a:ext>
            </a:extLst>
          </p:cNvPr>
          <p:cNvSpPr>
            <a:spLocks noGrp="1"/>
          </p:cNvSpPr>
          <p:nvPr>
            <p:ph type="title"/>
          </p:nvPr>
        </p:nvSpPr>
        <p:spPr>
          <a:xfrm>
            <a:off x="5280191" y="548638"/>
            <a:ext cx="3575421" cy="4044462"/>
          </a:xfrm>
          <a:solidFill>
            <a:schemeClr val="dk2"/>
          </a:solidFill>
          <a:ln>
            <a:noFill/>
          </a:ln>
        </p:spPr>
        <p:txBody>
          <a:bodyPr spcFirstLastPara="1" wrap="square" lIns="91425" tIns="91425" rIns="91425" bIns="91425" anchor="ctr" anchorCtr="0">
            <a:noAutofit/>
          </a:bodyPr>
          <a:lstStyle/>
          <a:p>
            <a:pPr algn="ctr"/>
            <a:r>
              <a:rPr lang="en-US" sz="2600" dirty="0">
                <a:solidFill>
                  <a:schemeClr val="dk1"/>
                </a:solidFill>
              </a:rPr>
              <a:t>Caffeine is the most preferred ingredient.</a:t>
            </a:r>
            <a:endParaRPr lang="en-IN" sz="2600" dirty="0">
              <a:solidFill>
                <a:schemeClr val="dk1"/>
              </a:solidFill>
            </a:endParaRPr>
          </a:p>
        </p:txBody>
      </p:sp>
    </p:spTree>
    <p:extLst>
      <p:ext uri="{BB962C8B-B14F-4D97-AF65-F5344CB8AC3E}">
        <p14:creationId xmlns:p14="http://schemas.microsoft.com/office/powerpoint/2010/main" val="1022176572"/>
      </p:ext>
    </p:extLst>
  </p:cSld>
  <p:clrMapOvr>
    <a:masterClrMapping/>
  </p:clrMapOvr>
  <p:transition spd="slow">
    <p:cove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solated juice cans  packaged energy drink cans stock illustrations">
            <a:extLst>
              <a:ext uri="{FF2B5EF4-FFF2-40B4-BE49-F238E27FC236}">
                <a16:creationId xmlns:a16="http://schemas.microsoft.com/office/drawing/2014/main" id="{A9309F14-2137-A63A-B01C-77A4F3B74F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3322" y="548638"/>
            <a:ext cx="5217356" cy="28320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itle 1">
            <a:extLst>
              <a:ext uri="{FF2B5EF4-FFF2-40B4-BE49-F238E27FC236}">
                <a16:creationId xmlns:a16="http://schemas.microsoft.com/office/drawing/2014/main" id="{56B78DB5-3D8D-84B1-BD0B-D9F289884700}"/>
              </a:ext>
            </a:extLst>
          </p:cNvPr>
          <p:cNvSpPr>
            <a:spLocks noGrp="1"/>
          </p:cNvSpPr>
          <p:nvPr>
            <p:ph type="title"/>
          </p:nvPr>
        </p:nvSpPr>
        <p:spPr>
          <a:xfrm>
            <a:off x="316523" y="3938954"/>
            <a:ext cx="8537799" cy="928467"/>
          </a:xfrm>
          <a:solidFill>
            <a:schemeClr val="dk2"/>
          </a:solidFill>
          <a:ln>
            <a:noFill/>
          </a:ln>
        </p:spPr>
        <p:txBody>
          <a:bodyPr spcFirstLastPara="1" wrap="square" lIns="91425" tIns="91425" rIns="91425" bIns="91425" anchor="ctr" anchorCtr="0">
            <a:noAutofit/>
          </a:bodyPr>
          <a:lstStyle/>
          <a:p>
            <a:pPr algn="ctr"/>
            <a:r>
              <a:rPr lang="en-US" sz="2600" dirty="0">
                <a:solidFill>
                  <a:schemeClr val="dk1"/>
                </a:solidFill>
              </a:rPr>
              <a:t>Compact and portable cans are the preferred packaging.</a:t>
            </a:r>
            <a:endParaRPr lang="en-IN" sz="2600" dirty="0">
              <a:solidFill>
                <a:schemeClr val="dk1"/>
              </a:solidFill>
            </a:endParaRPr>
          </a:p>
        </p:txBody>
      </p:sp>
    </p:spTree>
    <p:extLst>
      <p:ext uri="{BB962C8B-B14F-4D97-AF65-F5344CB8AC3E}">
        <p14:creationId xmlns:p14="http://schemas.microsoft.com/office/powerpoint/2010/main" val="232434386"/>
      </p:ext>
    </p:extLst>
  </p:cSld>
  <p:clrMapOvr>
    <a:masterClrMapping/>
  </p:clrMapOvr>
  <p:transition spd="slow">
    <p:cove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44"/>
          <p:cNvSpPr txBox="1">
            <a:spLocks noGrp="1"/>
          </p:cNvSpPr>
          <p:nvPr>
            <p:ph type="title"/>
          </p:nvPr>
        </p:nvSpPr>
        <p:spPr>
          <a:xfrm>
            <a:off x="720000" y="2116635"/>
            <a:ext cx="7704000" cy="91022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What should be the ideal price of our product?</a:t>
            </a:r>
            <a:endParaRPr sz="2000" dirty="0"/>
          </a:p>
        </p:txBody>
      </p:sp>
    </p:spTree>
    <p:extLst>
      <p:ext uri="{BB962C8B-B14F-4D97-AF65-F5344CB8AC3E}">
        <p14:creationId xmlns:p14="http://schemas.microsoft.com/office/powerpoint/2010/main" val="4093077045"/>
      </p:ext>
    </p:extLst>
  </p:cSld>
  <p:clrMapOvr>
    <a:masterClrMapping/>
  </p:clrMapOvr>
  <p:transition spd="slow">
    <p:cove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542667-99D2-6A9A-39C8-5BA092F65292}"/>
              </a:ext>
            </a:extLst>
          </p:cNvPr>
          <p:cNvSpPr>
            <a:spLocks noGrp="1"/>
          </p:cNvSpPr>
          <p:nvPr>
            <p:ph type="title"/>
          </p:nvPr>
        </p:nvSpPr>
        <p:spPr>
          <a:xfrm>
            <a:off x="5280191" y="548638"/>
            <a:ext cx="3575421" cy="4044462"/>
          </a:xfrm>
          <a:solidFill>
            <a:schemeClr val="dk2"/>
          </a:solidFill>
          <a:ln>
            <a:noFill/>
          </a:ln>
        </p:spPr>
        <p:txBody>
          <a:bodyPr spcFirstLastPara="1" wrap="square" lIns="91425" tIns="91425" rIns="91425" bIns="91425" anchor="ctr" anchorCtr="0">
            <a:noAutofit/>
          </a:bodyPr>
          <a:lstStyle/>
          <a:p>
            <a:pPr algn="ctr"/>
            <a:r>
              <a:rPr lang="en-US" sz="2600" dirty="0">
                <a:solidFill>
                  <a:schemeClr val="dk1"/>
                </a:solidFill>
              </a:rPr>
              <a:t>Price range should be around 50-99</a:t>
            </a:r>
            <a:endParaRPr lang="en-IN" sz="2600" dirty="0">
              <a:solidFill>
                <a:schemeClr val="dk1"/>
              </a:solidFill>
            </a:endParaRPr>
          </a:p>
        </p:txBody>
      </p:sp>
      <p:pic>
        <p:nvPicPr>
          <p:cNvPr id="4098" name="Picture 2" descr="Tiny Accountant Characters Make Accountant Report Check Money Balance at Huge Clip Board Calculate Bookkeeping Data Tiny Accountant Characters Make Accountant Report Check Money Balance at Huge Clip Board Calculate Bookkeeping Data, Graphs and Charts Counting Debit and Credit. Cartoon People Vector Illustration pricing analysis stock illustrations">
            <a:extLst>
              <a:ext uri="{FF2B5EF4-FFF2-40B4-BE49-F238E27FC236}">
                <a16:creationId xmlns:a16="http://schemas.microsoft.com/office/drawing/2014/main" id="{E961AC36-EAFC-554A-44FF-88E4C68BF6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370" y="864796"/>
            <a:ext cx="4684554" cy="34139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72392536"/>
      </p:ext>
    </p:extLst>
  </p:cSld>
  <p:clrMapOvr>
    <a:masterClrMapping/>
  </p:clrMapOvr>
  <p:transition spd="slow">
    <p:cove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5"/>
          <p:cNvSpPr/>
          <p:nvPr/>
        </p:nvSpPr>
        <p:spPr>
          <a:xfrm flipH="1">
            <a:off x="739183" y="1434433"/>
            <a:ext cx="724800" cy="572700"/>
          </a:xfrm>
          <a:prstGeom prst="wedgeEllipseCallout">
            <a:avLst>
              <a:gd name="adj1" fmla="val -51434"/>
              <a:gd name="adj2" fmla="val 48872"/>
            </a:avLst>
          </a:prstGeom>
          <a:solidFill>
            <a:schemeClr val="lt2"/>
          </a:solidFill>
          <a:ln w="2857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100000"/>
              </a:lnSpc>
              <a:spcBef>
                <a:spcPts val="0"/>
              </a:spcBef>
              <a:spcAft>
                <a:spcPts val="0"/>
              </a:spcAft>
              <a:buNone/>
            </a:pPr>
            <a:endParaRPr sz="1700"/>
          </a:p>
        </p:txBody>
      </p:sp>
      <p:sp>
        <p:nvSpPr>
          <p:cNvPr id="292" name="Google Shape;292;p35"/>
          <p:cNvSpPr/>
          <p:nvPr/>
        </p:nvSpPr>
        <p:spPr>
          <a:xfrm flipH="1">
            <a:off x="5851358" y="1434433"/>
            <a:ext cx="724800" cy="572700"/>
          </a:xfrm>
          <a:prstGeom prst="wedgeEllipseCallout">
            <a:avLst>
              <a:gd name="adj1" fmla="val -51434"/>
              <a:gd name="adj2" fmla="val 48872"/>
            </a:avLst>
          </a:prstGeom>
          <a:solidFill>
            <a:schemeClr val="lt2"/>
          </a:solidFill>
          <a:ln w="2857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100000"/>
              </a:lnSpc>
              <a:spcBef>
                <a:spcPts val="0"/>
              </a:spcBef>
              <a:spcAft>
                <a:spcPts val="0"/>
              </a:spcAft>
              <a:buNone/>
            </a:pPr>
            <a:endParaRPr sz="1700"/>
          </a:p>
        </p:txBody>
      </p:sp>
      <p:sp>
        <p:nvSpPr>
          <p:cNvPr id="293" name="Google Shape;293;p35"/>
          <p:cNvSpPr/>
          <p:nvPr/>
        </p:nvSpPr>
        <p:spPr>
          <a:xfrm flipH="1">
            <a:off x="3323183" y="1436158"/>
            <a:ext cx="724800" cy="572700"/>
          </a:xfrm>
          <a:prstGeom prst="wedgeEllipseCallout">
            <a:avLst>
              <a:gd name="adj1" fmla="val -51434"/>
              <a:gd name="adj2" fmla="val 48872"/>
            </a:avLst>
          </a:prstGeom>
          <a:solidFill>
            <a:schemeClr val="lt2"/>
          </a:solidFill>
          <a:ln w="2857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100000"/>
              </a:lnSpc>
              <a:spcBef>
                <a:spcPts val="0"/>
              </a:spcBef>
              <a:spcAft>
                <a:spcPts val="0"/>
              </a:spcAft>
              <a:buNone/>
            </a:pPr>
            <a:endParaRPr sz="1700"/>
          </a:p>
        </p:txBody>
      </p:sp>
      <p:sp>
        <p:nvSpPr>
          <p:cNvPr id="294" name="Google Shape;294;p35"/>
          <p:cNvSpPr/>
          <p:nvPr/>
        </p:nvSpPr>
        <p:spPr>
          <a:xfrm flipH="1">
            <a:off x="720000" y="2488028"/>
            <a:ext cx="724800" cy="572700"/>
          </a:xfrm>
          <a:prstGeom prst="wedgeEllipseCallout">
            <a:avLst>
              <a:gd name="adj1" fmla="val -51434"/>
              <a:gd name="adj2" fmla="val 48872"/>
            </a:avLst>
          </a:prstGeom>
          <a:solidFill>
            <a:schemeClr val="lt2"/>
          </a:solidFill>
          <a:ln w="2857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100000"/>
              </a:lnSpc>
              <a:spcBef>
                <a:spcPts val="0"/>
              </a:spcBef>
              <a:spcAft>
                <a:spcPts val="0"/>
              </a:spcAft>
              <a:buNone/>
            </a:pPr>
            <a:endParaRPr sz="1700"/>
          </a:p>
        </p:txBody>
      </p:sp>
      <p:sp>
        <p:nvSpPr>
          <p:cNvPr id="297" name="Google Shape;297;p35"/>
          <p:cNvSpPr txBox="1">
            <a:spLocks noGrp="1"/>
          </p:cNvSpPr>
          <p:nvPr>
            <p:ph type="title"/>
          </p:nvPr>
        </p:nvSpPr>
        <p:spPr>
          <a:xfrm>
            <a:off x="1471325" y="1376177"/>
            <a:ext cx="1765500" cy="607800"/>
          </a:xfrm>
          <a:prstGeom prst="rect">
            <a:avLst/>
          </a:prstGeom>
        </p:spPr>
        <p:txBody>
          <a:bodyPr spcFirstLastPara="1" wrap="square" lIns="91425" tIns="91425" rIns="548625" bIns="91425" anchor="t" anchorCtr="0">
            <a:noAutofit/>
          </a:bodyPr>
          <a:lstStyle/>
          <a:p>
            <a:pPr marL="0" lvl="0" indent="0" algn="l" rtl="0">
              <a:spcBef>
                <a:spcPts val="0"/>
              </a:spcBef>
              <a:spcAft>
                <a:spcPts val="0"/>
              </a:spcAft>
              <a:buNone/>
            </a:pPr>
            <a:r>
              <a:rPr lang="en" dirty="0"/>
              <a:t>About Us</a:t>
            </a:r>
            <a:endParaRPr dirty="0"/>
          </a:p>
        </p:txBody>
      </p:sp>
      <p:sp>
        <p:nvSpPr>
          <p:cNvPr id="298" name="Google Shape;298;p35"/>
          <p:cNvSpPr txBox="1">
            <a:spLocks noGrp="1"/>
          </p:cNvSpPr>
          <p:nvPr>
            <p:ph type="title" idx="2"/>
          </p:nvPr>
        </p:nvSpPr>
        <p:spPr>
          <a:xfrm>
            <a:off x="785525" y="1536434"/>
            <a:ext cx="632100" cy="36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00" name="Google Shape;300;p35"/>
          <p:cNvSpPr txBox="1">
            <a:spLocks noGrp="1"/>
          </p:cNvSpPr>
          <p:nvPr>
            <p:ph type="title" idx="3"/>
          </p:nvPr>
        </p:nvSpPr>
        <p:spPr>
          <a:xfrm>
            <a:off x="4032148" y="1376177"/>
            <a:ext cx="17655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Objective</a:t>
            </a:r>
            <a:endParaRPr dirty="0"/>
          </a:p>
        </p:txBody>
      </p:sp>
      <p:sp>
        <p:nvSpPr>
          <p:cNvPr id="301" name="Google Shape;301;p35"/>
          <p:cNvSpPr txBox="1">
            <a:spLocks noGrp="1"/>
          </p:cNvSpPr>
          <p:nvPr>
            <p:ph type="title" idx="4"/>
          </p:nvPr>
        </p:nvSpPr>
        <p:spPr>
          <a:xfrm>
            <a:off x="3346350" y="1536434"/>
            <a:ext cx="632100" cy="36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03" name="Google Shape;303;p35"/>
          <p:cNvSpPr txBox="1">
            <a:spLocks noGrp="1"/>
          </p:cNvSpPr>
          <p:nvPr>
            <p:ph type="title" idx="6"/>
          </p:nvPr>
        </p:nvSpPr>
        <p:spPr>
          <a:xfrm>
            <a:off x="6592975" y="1376177"/>
            <a:ext cx="17655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Insights</a:t>
            </a:r>
            <a:endParaRPr dirty="0"/>
          </a:p>
        </p:txBody>
      </p:sp>
      <p:sp>
        <p:nvSpPr>
          <p:cNvPr id="304" name="Google Shape;304;p35"/>
          <p:cNvSpPr txBox="1">
            <a:spLocks noGrp="1"/>
          </p:cNvSpPr>
          <p:nvPr>
            <p:ph type="title" idx="7"/>
          </p:nvPr>
        </p:nvSpPr>
        <p:spPr>
          <a:xfrm>
            <a:off x="5907175" y="1536434"/>
            <a:ext cx="632100" cy="36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06" name="Google Shape;306;p35"/>
          <p:cNvSpPr txBox="1">
            <a:spLocks noGrp="1"/>
          </p:cNvSpPr>
          <p:nvPr>
            <p:ph type="title" idx="9"/>
          </p:nvPr>
        </p:nvSpPr>
        <p:spPr>
          <a:xfrm>
            <a:off x="1452141" y="2429771"/>
            <a:ext cx="2786227" cy="107954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Recommendations </a:t>
            </a:r>
            <a:r>
              <a:rPr lang="en" dirty="0"/>
              <a:t>&amp; Strategy</a:t>
            </a:r>
            <a:endParaRPr dirty="0"/>
          </a:p>
        </p:txBody>
      </p:sp>
      <p:sp>
        <p:nvSpPr>
          <p:cNvPr id="307" name="Google Shape;307;p35"/>
          <p:cNvSpPr txBox="1">
            <a:spLocks noGrp="1"/>
          </p:cNvSpPr>
          <p:nvPr>
            <p:ph type="title" idx="13"/>
          </p:nvPr>
        </p:nvSpPr>
        <p:spPr>
          <a:xfrm>
            <a:off x="766342" y="2590029"/>
            <a:ext cx="632100" cy="36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15" name="Google Shape;315;p35"/>
          <p:cNvSpPr txBox="1">
            <a:spLocks noGrp="1"/>
          </p:cNvSpPr>
          <p:nvPr>
            <p:ph type="title" idx="21"/>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AGENDA</a:t>
            </a:r>
            <a:endParaRPr sz="2800" dirty="0"/>
          </a:p>
        </p:txBody>
      </p:sp>
    </p:spTree>
  </p:cSld>
  <p:clrMapOvr>
    <a:masterClrMapping/>
  </p:clrMapOvr>
  <p:transition spd="slow">
    <p:cove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44"/>
          <p:cNvSpPr txBox="1">
            <a:spLocks noGrp="1"/>
          </p:cNvSpPr>
          <p:nvPr>
            <p:ph type="title"/>
          </p:nvPr>
        </p:nvSpPr>
        <p:spPr>
          <a:xfrm>
            <a:off x="720000" y="2116635"/>
            <a:ext cx="7704000" cy="91022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Who can be our brand ambassador, and why?</a:t>
            </a:r>
            <a:endParaRPr sz="2000" dirty="0"/>
          </a:p>
        </p:txBody>
      </p:sp>
    </p:spTree>
    <p:extLst>
      <p:ext uri="{BB962C8B-B14F-4D97-AF65-F5344CB8AC3E}">
        <p14:creationId xmlns:p14="http://schemas.microsoft.com/office/powerpoint/2010/main" val="2281647741"/>
      </p:ext>
    </p:extLst>
  </p:cSld>
  <p:clrMapOvr>
    <a:masterClrMapping/>
  </p:clrMapOvr>
  <p:transition spd="slow">
    <p:cove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C44926F-6614-3B68-8B1D-9D975024C84F}"/>
              </a:ext>
            </a:extLst>
          </p:cNvPr>
          <p:cNvSpPr>
            <a:spLocks noGrp="1"/>
          </p:cNvSpPr>
          <p:nvPr>
            <p:ph type="title"/>
          </p:nvPr>
        </p:nvSpPr>
        <p:spPr>
          <a:xfrm>
            <a:off x="5458742" y="281355"/>
            <a:ext cx="3403905" cy="4604532"/>
          </a:xfrm>
          <a:solidFill>
            <a:schemeClr val="dk2"/>
          </a:solidFill>
          <a:ln>
            <a:noFill/>
          </a:ln>
        </p:spPr>
        <p:txBody>
          <a:bodyPr spcFirstLastPara="1" wrap="square" lIns="91425" tIns="91425" rIns="91425" bIns="91425" anchor="ctr" anchorCtr="0">
            <a:noAutofit/>
          </a:bodyPr>
          <a:lstStyle/>
          <a:p>
            <a:pPr algn="ctr"/>
            <a:r>
              <a:rPr lang="en-US" sz="2600" dirty="0">
                <a:solidFill>
                  <a:schemeClr val="dk1"/>
                </a:solidFill>
              </a:rPr>
              <a:t>Virat</a:t>
            </a:r>
            <a:br>
              <a:rPr lang="en-US" sz="2600" dirty="0">
                <a:solidFill>
                  <a:schemeClr val="dk1"/>
                </a:solidFill>
              </a:rPr>
            </a:br>
            <a:r>
              <a:rPr lang="en-US" sz="2600" dirty="0">
                <a:solidFill>
                  <a:schemeClr val="dk1"/>
                </a:solidFill>
              </a:rPr>
              <a:t>Kohli </a:t>
            </a:r>
            <a:endParaRPr lang="en-IN" sz="2600" dirty="0">
              <a:solidFill>
                <a:schemeClr val="dk1"/>
              </a:solidFill>
            </a:endParaRPr>
          </a:p>
        </p:txBody>
      </p:sp>
      <p:pic>
        <p:nvPicPr>
          <p:cNvPr id="11266" name="Picture 2" descr="Virat Kohli of India poses during the India Test squad portrait session on December 03, 2018 in Adelaide, Australia.">
            <a:extLst>
              <a:ext uri="{FF2B5EF4-FFF2-40B4-BE49-F238E27FC236}">
                <a16:creationId xmlns:a16="http://schemas.microsoft.com/office/drawing/2014/main" id="{4AB55DE2-518F-2D19-64FB-92851732C9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9758" y="571200"/>
            <a:ext cx="3078259" cy="40248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29197430"/>
      </p:ext>
    </p:extLst>
  </p:cSld>
  <p:clrMapOvr>
    <a:overrideClrMapping bg1="lt1" tx1="dk1" bg2="dk2" tx2="lt2" accent1="accent1" accent2="accent2" accent3="accent3" accent4="accent4" accent5="accent5" accent6="accent6" hlink="hlink" folHlink="folHlink"/>
  </p:clrMapOvr>
  <p:transition spd="slow">
    <p:cove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C44926F-6614-3B68-8B1D-9D975024C84F}"/>
              </a:ext>
            </a:extLst>
          </p:cNvPr>
          <p:cNvSpPr>
            <a:spLocks noGrp="1"/>
          </p:cNvSpPr>
          <p:nvPr>
            <p:ph type="title"/>
          </p:nvPr>
        </p:nvSpPr>
        <p:spPr>
          <a:xfrm>
            <a:off x="274320" y="3678701"/>
            <a:ext cx="8588327" cy="1207185"/>
          </a:xfrm>
          <a:solidFill>
            <a:schemeClr val="dk2"/>
          </a:solidFill>
          <a:ln>
            <a:noFill/>
          </a:ln>
        </p:spPr>
        <p:txBody>
          <a:bodyPr spcFirstLastPara="1" wrap="square" lIns="91425" tIns="91425" rIns="91425" bIns="91425" anchor="ctr" anchorCtr="0">
            <a:noAutofit/>
          </a:bodyPr>
          <a:lstStyle/>
          <a:p>
            <a:pPr algn="ctr"/>
            <a:r>
              <a:rPr lang="en-US" sz="2600" dirty="0">
                <a:solidFill>
                  <a:schemeClr val="dk1"/>
                </a:solidFill>
              </a:rPr>
              <a:t>P V Sindhu</a:t>
            </a:r>
            <a:endParaRPr lang="en-IN" sz="2600" dirty="0">
              <a:solidFill>
                <a:schemeClr val="dk1"/>
              </a:solidFill>
            </a:endParaRPr>
          </a:p>
        </p:txBody>
      </p:sp>
      <p:pic>
        <p:nvPicPr>
          <p:cNvPr id="12292" name="Picture 4" descr="Silver medalist V. Sindhu Pusarla of India celebrates during the medal ceremony after the Women's Singles Badminton competition on Day 14 of the Rio...">
            <a:extLst>
              <a:ext uri="{FF2B5EF4-FFF2-40B4-BE49-F238E27FC236}">
                <a16:creationId xmlns:a16="http://schemas.microsoft.com/office/drawing/2014/main" id="{6010CA66-26BE-009F-5830-E66F4C9F55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1789" y="418192"/>
            <a:ext cx="4460421" cy="2973614"/>
          </a:xfrm>
          <a:prstGeom prst="roundRect">
            <a:avLst>
              <a:gd name="adj" fmla="val 8594"/>
            </a:avLst>
          </a:prstGeom>
          <a:solidFill>
            <a:srgbClr val="FFFFFF">
              <a:shade val="85000"/>
            </a:srgbClr>
          </a:solidFill>
          <a:ln>
            <a:noFill/>
          </a:ln>
          <a:effectLst>
            <a:reflection blurRad="12700" stA="38000" endPos="15000" dist="5000" dir="5400000" sy="-100000" algn="bl" rotWithShape="0"/>
          </a:effectLst>
        </p:spPr>
      </p:pic>
    </p:spTree>
    <p:extLst>
      <p:ext uri="{BB962C8B-B14F-4D97-AF65-F5344CB8AC3E}">
        <p14:creationId xmlns:p14="http://schemas.microsoft.com/office/powerpoint/2010/main" val="3988743514"/>
      </p:ext>
    </p:extLst>
  </p:cSld>
  <p:clrMapOvr>
    <a:masterClrMapping/>
  </p:clrMapOvr>
  <p:transition spd="slow">
    <p:cove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44"/>
          <p:cNvSpPr txBox="1">
            <a:spLocks noGrp="1"/>
          </p:cNvSpPr>
          <p:nvPr>
            <p:ph type="title"/>
          </p:nvPr>
        </p:nvSpPr>
        <p:spPr>
          <a:xfrm>
            <a:off x="720000" y="2116635"/>
            <a:ext cx="7704000" cy="91022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What kind of marketing campaigns, offers, and discounts we can run?</a:t>
            </a:r>
            <a:endParaRPr sz="2000" dirty="0"/>
          </a:p>
        </p:txBody>
      </p:sp>
    </p:spTree>
    <p:extLst>
      <p:ext uri="{BB962C8B-B14F-4D97-AF65-F5344CB8AC3E}">
        <p14:creationId xmlns:p14="http://schemas.microsoft.com/office/powerpoint/2010/main" val="4293117444"/>
      </p:ext>
    </p:extLst>
  </p:cSld>
  <p:clrMapOvr>
    <a:masterClrMapping/>
  </p:clrMapOvr>
  <p:transition spd="slow">
    <p:cove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542667-99D2-6A9A-39C8-5BA092F65292}"/>
              </a:ext>
            </a:extLst>
          </p:cNvPr>
          <p:cNvSpPr>
            <a:spLocks noGrp="1"/>
          </p:cNvSpPr>
          <p:nvPr>
            <p:ph type="title"/>
          </p:nvPr>
        </p:nvSpPr>
        <p:spPr>
          <a:xfrm>
            <a:off x="5280191" y="548638"/>
            <a:ext cx="3575421" cy="4044462"/>
          </a:xfrm>
          <a:solidFill>
            <a:schemeClr val="dk2"/>
          </a:solidFill>
          <a:ln>
            <a:noFill/>
          </a:ln>
        </p:spPr>
        <p:txBody>
          <a:bodyPr spcFirstLastPara="1" wrap="square" lIns="91425" tIns="91425" rIns="91425" bIns="91425" anchor="ctr" anchorCtr="0">
            <a:noAutofit/>
          </a:bodyPr>
          <a:lstStyle/>
          <a:p>
            <a:pPr algn="ctr"/>
            <a:r>
              <a:rPr lang="en-US" sz="2600" dirty="0">
                <a:solidFill>
                  <a:schemeClr val="dk1"/>
                </a:solidFill>
              </a:rPr>
              <a:t>Online ads are highly effective!</a:t>
            </a:r>
            <a:endParaRPr lang="en-IN" sz="2600" dirty="0">
              <a:solidFill>
                <a:schemeClr val="dk1"/>
              </a:solidFill>
            </a:endParaRPr>
          </a:p>
        </p:txBody>
      </p:sp>
      <p:pic>
        <p:nvPicPr>
          <p:cNvPr id="8196" name="Picture 4" descr="Free board support contact us illustration">
            <a:extLst>
              <a:ext uri="{FF2B5EF4-FFF2-40B4-BE49-F238E27FC236}">
                <a16:creationId xmlns:a16="http://schemas.microsoft.com/office/drawing/2014/main" id="{9D1D08CF-7948-4BD3-257D-0C57E12148A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9276"/>
                    </a14:imgEffect>
                    <a14:imgEffect>
                      <a14:saturation sat="75000"/>
                    </a14:imgEffect>
                  </a14:imgLayer>
                </a14:imgProps>
              </a:ext>
              <a:ext uri="{28A0092B-C50C-407E-A947-70E740481C1C}">
                <a14:useLocalDpi xmlns:a14="http://schemas.microsoft.com/office/drawing/2010/main" val="0"/>
              </a:ext>
            </a:extLst>
          </a:blip>
          <a:srcRect/>
          <a:stretch>
            <a:fillRect/>
          </a:stretch>
        </p:blipFill>
        <p:spPr bwMode="auto">
          <a:xfrm>
            <a:off x="691955" y="492367"/>
            <a:ext cx="4157003" cy="41570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16245929"/>
      </p:ext>
    </p:extLst>
  </p:cSld>
  <p:clrMapOvr>
    <a:masterClrMapping/>
  </p:clrMapOvr>
  <p:transition spd="slow">
    <p:cove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Free influencers social media social illustration">
            <a:extLst>
              <a:ext uri="{FF2B5EF4-FFF2-40B4-BE49-F238E27FC236}">
                <a16:creationId xmlns:a16="http://schemas.microsoft.com/office/drawing/2014/main" id="{79364A54-F120-43D9-882D-3E0A38929F2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7331"/>
                    </a14:imgEffect>
                    <a14:imgEffect>
                      <a14:saturation sat="146000"/>
                    </a14:imgEffect>
                    <a14:imgEffect>
                      <a14:brightnessContrast contrast="-11000"/>
                    </a14:imgEffect>
                  </a14:imgLayer>
                </a14:imgProps>
              </a:ext>
              <a:ext uri="{28A0092B-C50C-407E-A947-70E740481C1C}">
                <a14:useLocalDpi xmlns:a14="http://schemas.microsoft.com/office/drawing/2010/main" val="0"/>
              </a:ext>
            </a:extLst>
          </a:blip>
          <a:srcRect/>
          <a:stretch>
            <a:fillRect/>
          </a:stretch>
        </p:blipFill>
        <p:spPr bwMode="auto">
          <a:xfrm>
            <a:off x="330590" y="257614"/>
            <a:ext cx="8482819" cy="316775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BC44926F-6614-3B68-8B1D-9D975024C84F}"/>
              </a:ext>
            </a:extLst>
          </p:cNvPr>
          <p:cNvSpPr>
            <a:spLocks noGrp="1"/>
          </p:cNvSpPr>
          <p:nvPr>
            <p:ph type="title"/>
          </p:nvPr>
        </p:nvSpPr>
        <p:spPr>
          <a:xfrm>
            <a:off x="316524" y="3425371"/>
            <a:ext cx="8496886" cy="1460515"/>
          </a:xfrm>
          <a:solidFill>
            <a:schemeClr val="dk2"/>
          </a:solidFill>
          <a:ln>
            <a:noFill/>
          </a:ln>
        </p:spPr>
        <p:txBody>
          <a:bodyPr spcFirstLastPara="1" wrap="square" lIns="91425" tIns="91425" rIns="91425" bIns="91425" anchor="ctr" anchorCtr="0">
            <a:noAutofit/>
          </a:bodyPr>
          <a:lstStyle/>
          <a:p>
            <a:pPr algn="ctr"/>
            <a:r>
              <a:rPr lang="en-US" sz="2600" dirty="0">
                <a:solidFill>
                  <a:schemeClr val="dk1"/>
                </a:solidFill>
              </a:rPr>
              <a:t>Leverage social media platforms and influencers to amplify brand visibility and engagement.</a:t>
            </a:r>
            <a:endParaRPr lang="en-IN" sz="2600" dirty="0">
              <a:solidFill>
                <a:schemeClr val="dk1"/>
              </a:solidFill>
            </a:endParaRPr>
          </a:p>
        </p:txBody>
      </p:sp>
    </p:spTree>
    <p:extLst>
      <p:ext uri="{BB962C8B-B14F-4D97-AF65-F5344CB8AC3E}">
        <p14:creationId xmlns:p14="http://schemas.microsoft.com/office/powerpoint/2010/main" val="4227428394"/>
      </p:ext>
    </p:extLst>
  </p:cSld>
  <p:clrMapOvr>
    <a:masterClrMapping/>
  </p:clrMapOvr>
  <p:transition spd="slow">
    <p:cove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C44926F-6614-3B68-8B1D-9D975024C84F}"/>
              </a:ext>
            </a:extLst>
          </p:cNvPr>
          <p:cNvSpPr>
            <a:spLocks noGrp="1"/>
          </p:cNvSpPr>
          <p:nvPr>
            <p:ph type="title"/>
          </p:nvPr>
        </p:nvSpPr>
        <p:spPr>
          <a:xfrm>
            <a:off x="5458742" y="281355"/>
            <a:ext cx="3403905" cy="4604532"/>
          </a:xfrm>
          <a:solidFill>
            <a:schemeClr val="dk2"/>
          </a:solidFill>
          <a:ln>
            <a:noFill/>
          </a:ln>
        </p:spPr>
        <p:txBody>
          <a:bodyPr spcFirstLastPara="1" wrap="square" lIns="91425" tIns="91425" rIns="91425" bIns="91425" anchor="ctr" anchorCtr="0">
            <a:noAutofit/>
          </a:bodyPr>
          <a:lstStyle/>
          <a:p>
            <a:pPr algn="ctr"/>
            <a:r>
              <a:rPr lang="en-US" sz="2600" dirty="0">
                <a:solidFill>
                  <a:schemeClr val="dk1"/>
                </a:solidFill>
              </a:rPr>
              <a:t>Partner with gyms and fitness centers to offer special promotions or product placement opportunities.</a:t>
            </a:r>
            <a:endParaRPr lang="en-IN" sz="2600" dirty="0">
              <a:solidFill>
                <a:schemeClr val="dk1"/>
              </a:solidFill>
            </a:endParaRPr>
          </a:p>
        </p:txBody>
      </p:sp>
      <p:pic>
        <p:nvPicPr>
          <p:cNvPr id="10242" name="Picture 2" descr="Workout in the gym scene, young adults jogging, doing yoga and aerobics, healthy lifestyle Workout in the gym scene, young adults jogging, doing yoga and aerobics, healthy lifestyle gym stock illustrations">
            <a:extLst>
              <a:ext uri="{FF2B5EF4-FFF2-40B4-BE49-F238E27FC236}">
                <a16:creationId xmlns:a16="http://schemas.microsoft.com/office/drawing/2014/main" id="{5F6239CB-5C89-6B71-ACC0-A5BF30B57E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291" y="281355"/>
            <a:ext cx="5011214" cy="35537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99976547"/>
      </p:ext>
    </p:extLst>
  </p:cSld>
  <p:clrMapOvr>
    <a:masterClrMapping/>
  </p:clrMapOvr>
  <p:transition spd="slow">
    <p:cove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08C978-F4C9-0C62-8B15-9D5CDE2DD815}"/>
              </a:ext>
            </a:extLst>
          </p:cNvPr>
          <p:cNvSpPr/>
          <p:nvPr/>
        </p:nvSpPr>
        <p:spPr>
          <a:xfrm>
            <a:off x="281353" y="220980"/>
            <a:ext cx="8581292" cy="38285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itle 1">
            <a:extLst>
              <a:ext uri="{FF2B5EF4-FFF2-40B4-BE49-F238E27FC236}">
                <a16:creationId xmlns:a16="http://schemas.microsoft.com/office/drawing/2014/main" id="{BC44926F-6614-3B68-8B1D-9D975024C84F}"/>
              </a:ext>
            </a:extLst>
          </p:cNvPr>
          <p:cNvSpPr>
            <a:spLocks noGrp="1"/>
          </p:cNvSpPr>
          <p:nvPr>
            <p:ph type="title"/>
          </p:nvPr>
        </p:nvSpPr>
        <p:spPr>
          <a:xfrm>
            <a:off x="281354" y="4018783"/>
            <a:ext cx="8581294" cy="867103"/>
          </a:xfrm>
          <a:solidFill>
            <a:schemeClr val="dk2"/>
          </a:solidFill>
          <a:ln>
            <a:noFill/>
          </a:ln>
        </p:spPr>
        <p:txBody>
          <a:bodyPr spcFirstLastPara="1" wrap="square" lIns="91425" tIns="91425" rIns="91425" bIns="91425" anchor="ctr" anchorCtr="0">
            <a:noAutofit/>
          </a:bodyPr>
          <a:lstStyle/>
          <a:p>
            <a:pPr algn="ctr"/>
            <a:r>
              <a:rPr lang="en-US" sz="2600" dirty="0">
                <a:solidFill>
                  <a:schemeClr val="dk1"/>
                </a:solidFill>
              </a:rPr>
              <a:t>Sponsor local sporting events to increase brand visibility and engagement.</a:t>
            </a:r>
            <a:endParaRPr lang="en-IN" sz="2600" dirty="0">
              <a:solidFill>
                <a:schemeClr val="dk1"/>
              </a:solidFill>
            </a:endParaRPr>
          </a:p>
        </p:txBody>
      </p:sp>
      <p:pic>
        <p:nvPicPr>
          <p:cNvPr id="17410" name="Picture 2" descr="fun run poster vector poster for a marathon fun run sport event stock illustrations">
            <a:extLst>
              <a:ext uri="{FF2B5EF4-FFF2-40B4-BE49-F238E27FC236}">
                <a16:creationId xmlns:a16="http://schemas.microsoft.com/office/drawing/2014/main" id="{2F61F95E-FD22-CBE8-F856-EE2A8719F8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1171"/>
          <a:stretch/>
        </p:blipFill>
        <p:spPr bwMode="auto">
          <a:xfrm>
            <a:off x="281353" y="281355"/>
            <a:ext cx="2838967" cy="334721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47FAA62-CACC-2DA4-0106-ADA19B65C9F1}"/>
              </a:ext>
            </a:extLst>
          </p:cNvPr>
          <p:cNvSpPr/>
          <p:nvPr/>
        </p:nvSpPr>
        <p:spPr>
          <a:xfrm>
            <a:off x="281353" y="3628571"/>
            <a:ext cx="2838967" cy="304800"/>
          </a:xfrm>
          <a:prstGeom prst="rect">
            <a:avLst/>
          </a:prstGeom>
          <a:solidFill>
            <a:schemeClr val="bg1">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CodeX</a:t>
            </a:r>
            <a:endParaRPr lang="en-IN" dirty="0"/>
          </a:p>
        </p:txBody>
      </p:sp>
      <p:pic>
        <p:nvPicPr>
          <p:cNvPr id="17414" name="Picture 6" descr="Old Style Vintage Football Soccer Poster vector of Old Style Vintage Football Soccer Poster sport event stock illustrations">
            <a:extLst>
              <a:ext uri="{FF2B5EF4-FFF2-40B4-BE49-F238E27FC236}">
                <a16:creationId xmlns:a16="http://schemas.microsoft.com/office/drawing/2014/main" id="{3D3DDC85-C76F-B00D-429D-E86261D5C5C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35" t="2822" r="3187" b="2504"/>
          <a:stretch/>
        </p:blipFill>
        <p:spPr bwMode="auto">
          <a:xfrm>
            <a:off x="6037943" y="281355"/>
            <a:ext cx="2824702" cy="3652016"/>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descr="Tennis tournament poster Blue vector illustration poster for a tennis competition  with tennis racket and ball sport event stock illustrations">
            <a:extLst>
              <a:ext uri="{FF2B5EF4-FFF2-40B4-BE49-F238E27FC236}">
                <a16:creationId xmlns:a16="http://schemas.microsoft.com/office/drawing/2014/main" id="{6503F6B0-2F3D-A3C0-DCC5-6574C5980F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5161" y="281356"/>
            <a:ext cx="2733675" cy="3652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4195411"/>
      </p:ext>
    </p:extLst>
  </p:cSld>
  <p:clrMapOvr>
    <a:masterClrMapping/>
  </p:clrMapOvr>
  <p:transition spd="slow">
    <p:cove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44"/>
          <p:cNvSpPr txBox="1">
            <a:spLocks noGrp="1"/>
          </p:cNvSpPr>
          <p:nvPr>
            <p:ph type="title"/>
          </p:nvPr>
        </p:nvSpPr>
        <p:spPr>
          <a:xfrm>
            <a:off x="720000" y="2116635"/>
            <a:ext cx="7704000" cy="91022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Who should be our target audience, and why?</a:t>
            </a:r>
            <a:endParaRPr sz="2000" dirty="0"/>
          </a:p>
        </p:txBody>
      </p:sp>
    </p:spTree>
    <p:extLst>
      <p:ext uri="{BB962C8B-B14F-4D97-AF65-F5344CB8AC3E}">
        <p14:creationId xmlns:p14="http://schemas.microsoft.com/office/powerpoint/2010/main" val="707342510"/>
      </p:ext>
    </p:extLst>
  </p:cSld>
  <p:clrMapOvr>
    <a:masterClrMapping/>
  </p:clrMapOvr>
  <p:transition spd="slow">
    <p:cove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6" name="Rectangle 15">
            <a:extLst>
              <a:ext uri="{FF2B5EF4-FFF2-40B4-BE49-F238E27FC236}">
                <a16:creationId xmlns:a16="http://schemas.microsoft.com/office/drawing/2014/main" id="{D8E625B2-0A20-3E41-2966-6428BA67299D}"/>
              </a:ext>
            </a:extLst>
          </p:cNvPr>
          <p:cNvSpPr/>
          <p:nvPr/>
        </p:nvSpPr>
        <p:spPr>
          <a:xfrm>
            <a:off x="296322" y="2939086"/>
            <a:ext cx="8551356" cy="1952953"/>
          </a:xfrm>
          <a:prstGeom prst="rect">
            <a:avLst/>
          </a:prstGeom>
          <a:solidFill>
            <a:schemeClr val="accent6"/>
          </a:solidFill>
          <a:ln>
            <a:solidFill>
              <a:srgbClr val="434C9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52B8F8E6-28DE-B10C-F8AF-FFA42113C7E8}"/>
              </a:ext>
            </a:extLst>
          </p:cNvPr>
          <p:cNvSpPr/>
          <p:nvPr/>
        </p:nvSpPr>
        <p:spPr>
          <a:xfrm>
            <a:off x="6341574" y="582774"/>
            <a:ext cx="2506104" cy="2276991"/>
          </a:xfrm>
          <a:prstGeom prst="rect">
            <a:avLst/>
          </a:prstGeom>
          <a:solidFill>
            <a:schemeClr val="accent6"/>
          </a:solidFill>
          <a:ln w="19050">
            <a:solidFill>
              <a:srgbClr val="434C9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CB2F132C-4290-0E40-42B7-49974E9F48E5}"/>
              </a:ext>
            </a:extLst>
          </p:cNvPr>
          <p:cNvSpPr/>
          <p:nvPr/>
        </p:nvSpPr>
        <p:spPr>
          <a:xfrm>
            <a:off x="296322" y="578394"/>
            <a:ext cx="1784953" cy="2276991"/>
          </a:xfrm>
          <a:prstGeom prst="rect">
            <a:avLst/>
          </a:prstGeom>
          <a:solidFill>
            <a:schemeClr val="accent6"/>
          </a:solidFill>
          <a:ln>
            <a:solidFill>
              <a:srgbClr val="434C9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0" name="Google Shape;1020;p46"/>
          <p:cNvSpPr txBox="1"/>
          <p:nvPr/>
        </p:nvSpPr>
        <p:spPr>
          <a:xfrm>
            <a:off x="505564" y="2128571"/>
            <a:ext cx="1665600" cy="35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700" dirty="0">
                <a:solidFill>
                  <a:schemeClr val="accent2"/>
                </a:solidFill>
                <a:latin typeface="Rammetto One"/>
                <a:ea typeface="Rammetto One"/>
                <a:cs typeface="Rammetto One"/>
                <a:sym typeface="Rammetto One"/>
              </a:rPr>
              <a:t>60.38%</a:t>
            </a:r>
            <a:endParaRPr sz="1700" dirty="0">
              <a:solidFill>
                <a:schemeClr val="accent2"/>
              </a:solidFill>
              <a:latin typeface="Rammetto One"/>
              <a:ea typeface="Rammetto One"/>
              <a:cs typeface="Rammetto One"/>
              <a:sym typeface="Rammetto One"/>
            </a:endParaRPr>
          </a:p>
        </p:txBody>
      </p:sp>
      <p:sp>
        <p:nvSpPr>
          <p:cNvPr id="1021" name="Google Shape;1021;p46"/>
          <p:cNvSpPr txBox="1"/>
          <p:nvPr/>
        </p:nvSpPr>
        <p:spPr>
          <a:xfrm>
            <a:off x="296322" y="2486471"/>
            <a:ext cx="1665600" cy="36891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latin typeface="Open Sans"/>
                <a:ea typeface="Open Sans"/>
                <a:cs typeface="Open Sans"/>
                <a:sym typeface="Open Sans"/>
              </a:rPr>
              <a:t>Male</a:t>
            </a:r>
            <a:endParaRPr dirty="0">
              <a:solidFill>
                <a:schemeClr val="dk2"/>
              </a:solidFill>
              <a:latin typeface="Open Sans"/>
              <a:ea typeface="Open Sans"/>
              <a:cs typeface="Open Sans"/>
              <a:sym typeface="Open Sans"/>
            </a:endParaRPr>
          </a:p>
        </p:txBody>
      </p:sp>
      <p:sp>
        <p:nvSpPr>
          <p:cNvPr id="1024" name="Google Shape;1024;p46"/>
          <p:cNvSpPr/>
          <p:nvPr/>
        </p:nvSpPr>
        <p:spPr>
          <a:xfrm rot="5400000">
            <a:off x="1017473" y="1396578"/>
            <a:ext cx="641700" cy="641700"/>
          </a:xfrm>
          <a:prstGeom prst="donut">
            <a:avLst>
              <a:gd name="adj" fmla="val 9691"/>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6"/>
          <p:cNvSpPr/>
          <p:nvPr/>
        </p:nvSpPr>
        <p:spPr>
          <a:xfrm rot="5400000">
            <a:off x="975964" y="1354996"/>
            <a:ext cx="724800" cy="724800"/>
          </a:xfrm>
          <a:prstGeom prst="blockArc">
            <a:avLst>
              <a:gd name="adj1" fmla="val 10763759"/>
              <a:gd name="adj2" fmla="val 1822291"/>
              <a:gd name="adj3" fmla="val 12945"/>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6" name="Google Shape;1026;p46"/>
          <p:cNvSpPr txBox="1"/>
          <p:nvPr/>
        </p:nvSpPr>
        <p:spPr>
          <a:xfrm>
            <a:off x="246559" y="667205"/>
            <a:ext cx="1665600" cy="42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700" dirty="0">
                <a:solidFill>
                  <a:schemeClr val="accent2"/>
                </a:solidFill>
                <a:latin typeface="Rammetto One"/>
                <a:ea typeface="Rammetto One"/>
                <a:cs typeface="Rammetto One"/>
                <a:sym typeface="Rammetto One"/>
              </a:rPr>
              <a:t>GENDER</a:t>
            </a:r>
            <a:endParaRPr sz="1700" dirty="0">
              <a:solidFill>
                <a:schemeClr val="accent2"/>
              </a:solidFill>
              <a:latin typeface="Rammetto One"/>
              <a:ea typeface="Rammetto One"/>
              <a:cs typeface="Rammetto One"/>
              <a:sym typeface="Rammetto One"/>
            </a:endParaRPr>
          </a:p>
        </p:txBody>
      </p:sp>
      <p:pic>
        <p:nvPicPr>
          <p:cNvPr id="1027" name="Google Shape;1027;p46"/>
          <p:cNvPicPr preferRelativeResize="0"/>
          <p:nvPr/>
        </p:nvPicPr>
        <p:blipFill rotWithShape="1">
          <a:blip r:embed="rId3">
            <a:alphaModFix/>
          </a:blip>
          <a:srcRect l="31368" t="12102" r="52278" b="79690"/>
          <a:stretch/>
        </p:blipFill>
        <p:spPr>
          <a:xfrm flipH="1">
            <a:off x="6432501" y="1474811"/>
            <a:ext cx="1061101" cy="422100"/>
          </a:xfrm>
          <a:prstGeom prst="rect">
            <a:avLst/>
          </a:prstGeom>
          <a:noFill/>
          <a:ln w="28575" cap="flat" cmpd="sng">
            <a:solidFill>
              <a:schemeClr val="dk2"/>
            </a:solidFill>
            <a:prstDash val="solid"/>
            <a:round/>
            <a:headEnd type="none" w="sm" len="sm"/>
            <a:tailEnd type="none" w="sm" len="sm"/>
          </a:ln>
        </p:spPr>
      </p:pic>
      <p:sp>
        <p:nvSpPr>
          <p:cNvPr id="1028" name="Google Shape;1028;p46"/>
          <p:cNvSpPr txBox="1"/>
          <p:nvPr/>
        </p:nvSpPr>
        <p:spPr>
          <a:xfrm>
            <a:off x="6516244" y="1942529"/>
            <a:ext cx="770100" cy="357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dk2"/>
                </a:solidFill>
                <a:latin typeface="Open Sans"/>
                <a:ea typeface="Open Sans"/>
                <a:cs typeface="Open Sans"/>
                <a:sym typeface="Open Sans"/>
              </a:rPr>
              <a:t>19-30</a:t>
            </a:r>
            <a:endParaRPr dirty="0">
              <a:solidFill>
                <a:schemeClr val="dk2"/>
              </a:solidFill>
              <a:latin typeface="Open Sans"/>
              <a:ea typeface="Open Sans"/>
              <a:cs typeface="Open Sans"/>
              <a:sym typeface="Open Sans"/>
            </a:endParaRPr>
          </a:p>
        </p:txBody>
      </p:sp>
      <p:sp>
        <p:nvSpPr>
          <p:cNvPr id="1029" name="Google Shape;1029;p46"/>
          <p:cNvSpPr/>
          <p:nvPr/>
        </p:nvSpPr>
        <p:spPr>
          <a:xfrm>
            <a:off x="6432501" y="1474811"/>
            <a:ext cx="644977" cy="422100"/>
          </a:xfrm>
          <a:prstGeom prst="rect">
            <a:avLst/>
          </a:prstGeom>
          <a:solidFill>
            <a:schemeClr val="dk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6"/>
          <p:cNvSpPr txBox="1"/>
          <p:nvPr/>
        </p:nvSpPr>
        <p:spPr>
          <a:xfrm>
            <a:off x="6482283" y="659591"/>
            <a:ext cx="1870872" cy="42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700" dirty="0">
                <a:solidFill>
                  <a:schemeClr val="accent2"/>
                </a:solidFill>
                <a:latin typeface="Rammetto One"/>
                <a:ea typeface="Rammetto One"/>
                <a:cs typeface="Rammetto One"/>
                <a:sym typeface="Rammetto One"/>
              </a:rPr>
              <a:t>AGE GROUP</a:t>
            </a:r>
            <a:endParaRPr sz="1700" dirty="0">
              <a:solidFill>
                <a:schemeClr val="accent2"/>
              </a:solidFill>
              <a:latin typeface="Rammetto One"/>
              <a:ea typeface="Rammetto One"/>
              <a:cs typeface="Rammetto One"/>
              <a:sym typeface="Rammetto One"/>
            </a:endParaRPr>
          </a:p>
        </p:txBody>
      </p:sp>
      <p:sp>
        <p:nvSpPr>
          <p:cNvPr id="1064" name="Google Shape;1064;p46"/>
          <p:cNvSpPr/>
          <p:nvPr/>
        </p:nvSpPr>
        <p:spPr>
          <a:xfrm flipH="1">
            <a:off x="404322" y="1209945"/>
            <a:ext cx="724800" cy="572700"/>
          </a:xfrm>
          <a:prstGeom prst="wedgeEllipseCallout">
            <a:avLst>
              <a:gd name="adj1" fmla="val -51434"/>
              <a:gd name="adj2" fmla="val 48872"/>
            </a:avLst>
          </a:prstGeom>
          <a:solidFill>
            <a:schemeClr val="lt2"/>
          </a:solidFill>
          <a:ln w="2857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100000"/>
              </a:lnSpc>
              <a:spcBef>
                <a:spcPts val="0"/>
              </a:spcBef>
              <a:spcAft>
                <a:spcPts val="0"/>
              </a:spcAft>
              <a:buNone/>
            </a:pPr>
            <a:endParaRPr sz="1700"/>
          </a:p>
        </p:txBody>
      </p:sp>
      <p:grpSp>
        <p:nvGrpSpPr>
          <p:cNvPr id="1065" name="Google Shape;1065;p46"/>
          <p:cNvGrpSpPr/>
          <p:nvPr/>
        </p:nvGrpSpPr>
        <p:grpSpPr>
          <a:xfrm>
            <a:off x="594520" y="1279212"/>
            <a:ext cx="344386" cy="434136"/>
            <a:chOff x="-131594" y="2354679"/>
            <a:chExt cx="344386" cy="434136"/>
          </a:xfrm>
        </p:grpSpPr>
        <p:sp>
          <p:nvSpPr>
            <p:cNvPr id="1066" name="Google Shape;1066;p46"/>
            <p:cNvSpPr/>
            <p:nvPr/>
          </p:nvSpPr>
          <p:spPr>
            <a:xfrm>
              <a:off x="-125264" y="2649228"/>
              <a:ext cx="331601" cy="133319"/>
            </a:xfrm>
            <a:custGeom>
              <a:avLst/>
              <a:gdLst/>
              <a:ahLst/>
              <a:cxnLst/>
              <a:rect l="l" t="t" r="r" b="b"/>
              <a:pathLst>
                <a:path w="10634" h="4275" extrusionOk="0">
                  <a:moveTo>
                    <a:pt x="3227" y="0"/>
                  </a:moveTo>
                  <a:lnTo>
                    <a:pt x="953" y="670"/>
                  </a:lnTo>
                  <a:cubicBezTo>
                    <a:pt x="388" y="833"/>
                    <a:pt x="0" y="1355"/>
                    <a:pt x="0" y="1945"/>
                  </a:cubicBezTo>
                  <a:lnTo>
                    <a:pt x="0" y="4274"/>
                  </a:lnTo>
                  <a:lnTo>
                    <a:pt x="10634" y="4274"/>
                  </a:lnTo>
                  <a:lnTo>
                    <a:pt x="10634" y="1945"/>
                  </a:lnTo>
                  <a:cubicBezTo>
                    <a:pt x="10634" y="1355"/>
                    <a:pt x="10246" y="837"/>
                    <a:pt x="9681" y="670"/>
                  </a:cubicBezTo>
                  <a:lnTo>
                    <a:pt x="7407" y="0"/>
                  </a:lnTo>
                  <a:lnTo>
                    <a:pt x="5687" y="1145"/>
                  </a:lnTo>
                  <a:cubicBezTo>
                    <a:pt x="5574" y="1221"/>
                    <a:pt x="5446" y="1259"/>
                    <a:pt x="5317" y="1259"/>
                  </a:cubicBezTo>
                  <a:cubicBezTo>
                    <a:pt x="5189" y="1259"/>
                    <a:pt x="5060" y="1221"/>
                    <a:pt x="4948" y="1145"/>
                  </a:cubicBezTo>
                  <a:lnTo>
                    <a:pt x="32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6"/>
            <p:cNvSpPr/>
            <p:nvPr/>
          </p:nvSpPr>
          <p:spPr>
            <a:xfrm>
              <a:off x="-76930" y="2589039"/>
              <a:ext cx="234933" cy="124369"/>
            </a:xfrm>
            <a:custGeom>
              <a:avLst/>
              <a:gdLst/>
              <a:ahLst/>
              <a:cxnLst/>
              <a:rect l="l" t="t" r="r" b="b"/>
              <a:pathLst>
                <a:path w="7534" h="3988" extrusionOk="0">
                  <a:moveTo>
                    <a:pt x="1330" y="0"/>
                  </a:moveTo>
                  <a:cubicBezTo>
                    <a:pt x="598" y="0"/>
                    <a:pt x="1" y="594"/>
                    <a:pt x="1" y="1329"/>
                  </a:cubicBezTo>
                  <a:cubicBezTo>
                    <a:pt x="1" y="2796"/>
                    <a:pt x="1192" y="3988"/>
                    <a:pt x="2659" y="3988"/>
                  </a:cubicBezTo>
                  <a:lnTo>
                    <a:pt x="4875" y="3988"/>
                  </a:lnTo>
                  <a:cubicBezTo>
                    <a:pt x="6342" y="3988"/>
                    <a:pt x="7534" y="2796"/>
                    <a:pt x="7534" y="1329"/>
                  </a:cubicBezTo>
                  <a:cubicBezTo>
                    <a:pt x="7534" y="594"/>
                    <a:pt x="6940" y="0"/>
                    <a:pt x="6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6"/>
            <p:cNvSpPr/>
            <p:nvPr/>
          </p:nvSpPr>
          <p:spPr>
            <a:xfrm>
              <a:off x="-54572" y="2609684"/>
              <a:ext cx="190217" cy="78837"/>
            </a:xfrm>
            <a:custGeom>
              <a:avLst/>
              <a:gdLst/>
              <a:ahLst/>
              <a:cxnLst/>
              <a:rect l="l" t="t" r="r" b="b"/>
              <a:pathLst>
                <a:path w="6100" h="2528" extrusionOk="0">
                  <a:moveTo>
                    <a:pt x="5430" y="1"/>
                  </a:moveTo>
                  <a:lnTo>
                    <a:pt x="674" y="4"/>
                  </a:lnTo>
                  <a:cubicBezTo>
                    <a:pt x="189" y="4"/>
                    <a:pt x="1" y="631"/>
                    <a:pt x="403" y="895"/>
                  </a:cubicBezTo>
                  <a:lnTo>
                    <a:pt x="2681" y="2417"/>
                  </a:lnTo>
                  <a:cubicBezTo>
                    <a:pt x="2793" y="2491"/>
                    <a:pt x="2922" y="2528"/>
                    <a:pt x="3050" y="2528"/>
                  </a:cubicBezTo>
                  <a:cubicBezTo>
                    <a:pt x="3179" y="2528"/>
                    <a:pt x="3307" y="2491"/>
                    <a:pt x="3420" y="2417"/>
                  </a:cubicBezTo>
                  <a:lnTo>
                    <a:pt x="5701" y="895"/>
                  </a:lnTo>
                  <a:cubicBezTo>
                    <a:pt x="6100" y="627"/>
                    <a:pt x="5911"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6"/>
            <p:cNvSpPr/>
            <p:nvPr/>
          </p:nvSpPr>
          <p:spPr>
            <a:xfrm>
              <a:off x="-24636" y="2595900"/>
              <a:ext cx="130345" cy="92528"/>
            </a:xfrm>
            <a:custGeom>
              <a:avLst/>
              <a:gdLst/>
              <a:ahLst/>
              <a:cxnLst/>
              <a:rect l="l" t="t" r="r" b="b"/>
              <a:pathLst>
                <a:path w="4180" h="2967" extrusionOk="0">
                  <a:moveTo>
                    <a:pt x="540" y="1"/>
                  </a:moveTo>
                  <a:lnTo>
                    <a:pt x="540" y="1055"/>
                  </a:lnTo>
                  <a:cubicBezTo>
                    <a:pt x="540" y="1348"/>
                    <a:pt x="344" y="1609"/>
                    <a:pt x="62" y="1692"/>
                  </a:cubicBezTo>
                  <a:lnTo>
                    <a:pt x="0" y="1710"/>
                  </a:lnTo>
                  <a:lnTo>
                    <a:pt x="1721" y="2855"/>
                  </a:lnTo>
                  <a:cubicBezTo>
                    <a:pt x="1833" y="2929"/>
                    <a:pt x="1962" y="2966"/>
                    <a:pt x="2090" y="2966"/>
                  </a:cubicBezTo>
                  <a:cubicBezTo>
                    <a:pt x="2219" y="2966"/>
                    <a:pt x="2347" y="2929"/>
                    <a:pt x="2460" y="2855"/>
                  </a:cubicBezTo>
                  <a:lnTo>
                    <a:pt x="4180" y="1710"/>
                  </a:lnTo>
                  <a:lnTo>
                    <a:pt x="4118" y="1692"/>
                  </a:lnTo>
                  <a:cubicBezTo>
                    <a:pt x="3836" y="1609"/>
                    <a:pt x="3640" y="1348"/>
                    <a:pt x="3640" y="1055"/>
                  </a:cubicBezTo>
                  <a:lnTo>
                    <a:pt x="36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6"/>
            <p:cNvSpPr/>
            <p:nvPr/>
          </p:nvSpPr>
          <p:spPr>
            <a:xfrm>
              <a:off x="-7797" y="2595900"/>
              <a:ext cx="96699" cy="34616"/>
            </a:xfrm>
            <a:custGeom>
              <a:avLst/>
              <a:gdLst/>
              <a:ahLst/>
              <a:cxnLst/>
              <a:rect l="l" t="t" r="r" b="b"/>
              <a:pathLst>
                <a:path w="3101" h="1110" extrusionOk="0">
                  <a:moveTo>
                    <a:pt x="0" y="1"/>
                  </a:moveTo>
                  <a:lnTo>
                    <a:pt x="0" y="718"/>
                  </a:lnTo>
                  <a:cubicBezTo>
                    <a:pt x="484" y="979"/>
                    <a:pt x="1017" y="1109"/>
                    <a:pt x="1550" y="1109"/>
                  </a:cubicBezTo>
                  <a:cubicBezTo>
                    <a:pt x="2083" y="1109"/>
                    <a:pt x="2617" y="979"/>
                    <a:pt x="3100" y="718"/>
                  </a:cubicBezTo>
                  <a:lnTo>
                    <a:pt x="3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6"/>
            <p:cNvSpPr/>
            <p:nvPr/>
          </p:nvSpPr>
          <p:spPr>
            <a:xfrm>
              <a:off x="-76805" y="2409441"/>
              <a:ext cx="234809" cy="200275"/>
            </a:xfrm>
            <a:custGeom>
              <a:avLst/>
              <a:gdLst/>
              <a:ahLst/>
              <a:cxnLst/>
              <a:rect l="l" t="t" r="r" b="b"/>
              <a:pathLst>
                <a:path w="7530" h="6422" extrusionOk="0">
                  <a:moveTo>
                    <a:pt x="663" y="1"/>
                  </a:moveTo>
                  <a:lnTo>
                    <a:pt x="663" y="2659"/>
                  </a:lnTo>
                  <a:lnTo>
                    <a:pt x="554" y="2659"/>
                  </a:lnTo>
                  <a:cubicBezTo>
                    <a:pt x="246" y="2659"/>
                    <a:pt x="0" y="2905"/>
                    <a:pt x="0" y="3209"/>
                  </a:cubicBezTo>
                  <a:cubicBezTo>
                    <a:pt x="0" y="3517"/>
                    <a:pt x="246" y="3763"/>
                    <a:pt x="554" y="3763"/>
                  </a:cubicBezTo>
                  <a:lnTo>
                    <a:pt x="895" y="3763"/>
                  </a:lnTo>
                  <a:cubicBezTo>
                    <a:pt x="1011" y="5263"/>
                    <a:pt x="2260" y="6422"/>
                    <a:pt x="3763" y="6422"/>
                  </a:cubicBezTo>
                  <a:cubicBezTo>
                    <a:pt x="5270" y="6422"/>
                    <a:pt x="6519" y="5263"/>
                    <a:pt x="6635" y="3763"/>
                  </a:cubicBezTo>
                  <a:lnTo>
                    <a:pt x="6976" y="3763"/>
                  </a:lnTo>
                  <a:cubicBezTo>
                    <a:pt x="7283" y="3763"/>
                    <a:pt x="7530" y="3517"/>
                    <a:pt x="7530" y="3209"/>
                  </a:cubicBezTo>
                  <a:cubicBezTo>
                    <a:pt x="7530" y="2905"/>
                    <a:pt x="7283" y="2659"/>
                    <a:pt x="6976" y="2659"/>
                  </a:cubicBezTo>
                  <a:lnTo>
                    <a:pt x="6863" y="2659"/>
                  </a:lnTo>
                  <a:lnTo>
                    <a:pt x="6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6"/>
            <p:cNvSpPr/>
            <p:nvPr/>
          </p:nvSpPr>
          <p:spPr>
            <a:xfrm>
              <a:off x="-49146" y="2360978"/>
              <a:ext cx="207149" cy="62153"/>
            </a:xfrm>
            <a:custGeom>
              <a:avLst/>
              <a:gdLst/>
              <a:ahLst/>
              <a:cxnLst/>
              <a:rect l="l" t="t" r="r" b="b"/>
              <a:pathLst>
                <a:path w="6643" h="1993" extrusionOk="0">
                  <a:moveTo>
                    <a:pt x="1992" y="1"/>
                  </a:moveTo>
                  <a:cubicBezTo>
                    <a:pt x="891" y="1"/>
                    <a:pt x="0" y="892"/>
                    <a:pt x="0" y="1993"/>
                  </a:cubicBezTo>
                  <a:lnTo>
                    <a:pt x="4651" y="1993"/>
                  </a:lnTo>
                  <a:cubicBezTo>
                    <a:pt x="5654" y="1993"/>
                    <a:pt x="6501" y="1247"/>
                    <a:pt x="6628" y="251"/>
                  </a:cubicBezTo>
                  <a:cubicBezTo>
                    <a:pt x="6643" y="117"/>
                    <a:pt x="6538" y="1"/>
                    <a:pt x="64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6"/>
            <p:cNvSpPr/>
            <p:nvPr/>
          </p:nvSpPr>
          <p:spPr>
            <a:xfrm>
              <a:off x="-76805" y="2423225"/>
              <a:ext cx="179583" cy="186553"/>
            </a:xfrm>
            <a:custGeom>
              <a:avLst/>
              <a:gdLst/>
              <a:ahLst/>
              <a:cxnLst/>
              <a:rect l="l" t="t" r="r" b="b"/>
              <a:pathLst>
                <a:path w="5759" h="5982" extrusionOk="0">
                  <a:moveTo>
                    <a:pt x="663" y="0"/>
                  </a:moveTo>
                  <a:lnTo>
                    <a:pt x="663" y="2217"/>
                  </a:lnTo>
                  <a:lnTo>
                    <a:pt x="554" y="2217"/>
                  </a:lnTo>
                  <a:cubicBezTo>
                    <a:pt x="246" y="2217"/>
                    <a:pt x="0" y="2463"/>
                    <a:pt x="0" y="2767"/>
                  </a:cubicBezTo>
                  <a:cubicBezTo>
                    <a:pt x="0" y="3075"/>
                    <a:pt x="246" y="3321"/>
                    <a:pt x="554" y="3321"/>
                  </a:cubicBezTo>
                  <a:lnTo>
                    <a:pt x="895" y="3321"/>
                  </a:lnTo>
                  <a:cubicBezTo>
                    <a:pt x="1003" y="4843"/>
                    <a:pt x="2272" y="5982"/>
                    <a:pt x="3743" y="5982"/>
                  </a:cubicBezTo>
                  <a:cubicBezTo>
                    <a:pt x="3896" y="5982"/>
                    <a:pt x="4052" y="5969"/>
                    <a:pt x="4209" y="5944"/>
                  </a:cubicBezTo>
                  <a:cubicBezTo>
                    <a:pt x="2807" y="5726"/>
                    <a:pt x="1771" y="4520"/>
                    <a:pt x="1771" y="3101"/>
                  </a:cubicBezTo>
                  <a:lnTo>
                    <a:pt x="1771" y="1550"/>
                  </a:lnTo>
                  <a:cubicBezTo>
                    <a:pt x="1771" y="1062"/>
                    <a:pt x="2166" y="663"/>
                    <a:pt x="2655" y="663"/>
                  </a:cubicBezTo>
                  <a:lnTo>
                    <a:pt x="5313" y="663"/>
                  </a:lnTo>
                  <a:cubicBezTo>
                    <a:pt x="5559" y="663"/>
                    <a:pt x="5759" y="468"/>
                    <a:pt x="5759" y="221"/>
                  </a:cubicBezTo>
                  <a:lnTo>
                    <a:pt x="5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6"/>
            <p:cNvSpPr/>
            <p:nvPr/>
          </p:nvSpPr>
          <p:spPr>
            <a:xfrm>
              <a:off x="6423" y="2360978"/>
              <a:ext cx="151581" cy="41508"/>
            </a:xfrm>
            <a:custGeom>
              <a:avLst/>
              <a:gdLst/>
              <a:ahLst/>
              <a:cxnLst/>
              <a:rect l="l" t="t" r="r" b="b"/>
              <a:pathLst>
                <a:path w="4861" h="1331" extrusionOk="0">
                  <a:moveTo>
                    <a:pt x="511" y="1"/>
                  </a:moveTo>
                  <a:cubicBezTo>
                    <a:pt x="308" y="222"/>
                    <a:pt x="163" y="486"/>
                    <a:pt x="80" y="772"/>
                  </a:cubicBezTo>
                  <a:cubicBezTo>
                    <a:pt x="1" y="1053"/>
                    <a:pt x="211" y="1330"/>
                    <a:pt x="505" y="1330"/>
                  </a:cubicBezTo>
                  <a:cubicBezTo>
                    <a:pt x="507" y="1330"/>
                    <a:pt x="509" y="1330"/>
                    <a:pt x="511" y="1330"/>
                  </a:cubicBezTo>
                  <a:lnTo>
                    <a:pt x="4350" y="1330"/>
                  </a:lnTo>
                  <a:cubicBezTo>
                    <a:pt x="4622" y="1029"/>
                    <a:pt x="4795" y="653"/>
                    <a:pt x="4846" y="251"/>
                  </a:cubicBezTo>
                  <a:cubicBezTo>
                    <a:pt x="4861" y="117"/>
                    <a:pt x="4756" y="1"/>
                    <a:pt x="4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6"/>
            <p:cNvSpPr/>
            <p:nvPr/>
          </p:nvSpPr>
          <p:spPr>
            <a:xfrm>
              <a:off x="-7236" y="2492800"/>
              <a:ext cx="12660" cy="19709"/>
            </a:xfrm>
            <a:custGeom>
              <a:avLst/>
              <a:gdLst/>
              <a:ahLst/>
              <a:cxnLst/>
              <a:rect l="l" t="t" r="r" b="b"/>
              <a:pathLst>
                <a:path w="406" h="632" extrusionOk="0">
                  <a:moveTo>
                    <a:pt x="203" y="0"/>
                  </a:moveTo>
                  <a:cubicBezTo>
                    <a:pt x="91" y="0"/>
                    <a:pt x="0" y="95"/>
                    <a:pt x="0" y="207"/>
                  </a:cubicBezTo>
                  <a:lnTo>
                    <a:pt x="0" y="428"/>
                  </a:lnTo>
                  <a:cubicBezTo>
                    <a:pt x="0" y="564"/>
                    <a:pt x="102" y="631"/>
                    <a:pt x="203" y="631"/>
                  </a:cubicBezTo>
                  <a:cubicBezTo>
                    <a:pt x="304" y="631"/>
                    <a:pt x="406" y="564"/>
                    <a:pt x="406" y="428"/>
                  </a:cubicBezTo>
                  <a:lnTo>
                    <a:pt x="406" y="207"/>
                  </a:lnTo>
                  <a:cubicBezTo>
                    <a:pt x="406" y="95"/>
                    <a:pt x="315" y="0"/>
                    <a:pt x="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6"/>
            <p:cNvSpPr/>
            <p:nvPr/>
          </p:nvSpPr>
          <p:spPr>
            <a:xfrm>
              <a:off x="75649" y="2492800"/>
              <a:ext cx="12692" cy="19709"/>
            </a:xfrm>
            <a:custGeom>
              <a:avLst/>
              <a:gdLst/>
              <a:ahLst/>
              <a:cxnLst/>
              <a:rect l="l" t="t" r="r" b="b"/>
              <a:pathLst>
                <a:path w="407" h="632" extrusionOk="0">
                  <a:moveTo>
                    <a:pt x="203" y="0"/>
                  </a:moveTo>
                  <a:cubicBezTo>
                    <a:pt x="91" y="0"/>
                    <a:pt x="0" y="95"/>
                    <a:pt x="0" y="207"/>
                  </a:cubicBezTo>
                  <a:lnTo>
                    <a:pt x="0" y="428"/>
                  </a:lnTo>
                  <a:cubicBezTo>
                    <a:pt x="0" y="564"/>
                    <a:pt x="102" y="631"/>
                    <a:pt x="203" y="631"/>
                  </a:cubicBezTo>
                  <a:cubicBezTo>
                    <a:pt x="305" y="631"/>
                    <a:pt x="406" y="564"/>
                    <a:pt x="406" y="428"/>
                  </a:cubicBezTo>
                  <a:lnTo>
                    <a:pt x="406" y="207"/>
                  </a:lnTo>
                  <a:cubicBezTo>
                    <a:pt x="406" y="95"/>
                    <a:pt x="316" y="0"/>
                    <a:pt x="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6"/>
            <p:cNvSpPr/>
            <p:nvPr/>
          </p:nvSpPr>
          <p:spPr>
            <a:xfrm>
              <a:off x="10663" y="2541076"/>
              <a:ext cx="59778" cy="19741"/>
            </a:xfrm>
            <a:custGeom>
              <a:avLst/>
              <a:gdLst/>
              <a:ahLst/>
              <a:cxnLst/>
              <a:rect l="l" t="t" r="r" b="b"/>
              <a:pathLst>
                <a:path w="1917" h="633" extrusionOk="0">
                  <a:moveTo>
                    <a:pt x="295" y="1"/>
                  </a:moveTo>
                  <a:cubicBezTo>
                    <a:pt x="136" y="1"/>
                    <a:pt x="0" y="206"/>
                    <a:pt x="150" y="354"/>
                  </a:cubicBezTo>
                  <a:cubicBezTo>
                    <a:pt x="328" y="528"/>
                    <a:pt x="632" y="633"/>
                    <a:pt x="958" y="633"/>
                  </a:cubicBezTo>
                  <a:cubicBezTo>
                    <a:pt x="1288" y="633"/>
                    <a:pt x="1588" y="528"/>
                    <a:pt x="1766" y="354"/>
                  </a:cubicBezTo>
                  <a:cubicBezTo>
                    <a:pt x="1916" y="206"/>
                    <a:pt x="1780" y="1"/>
                    <a:pt x="1621" y="1"/>
                  </a:cubicBezTo>
                  <a:cubicBezTo>
                    <a:pt x="1574" y="1"/>
                    <a:pt x="1524" y="20"/>
                    <a:pt x="1480" y="64"/>
                  </a:cubicBezTo>
                  <a:cubicBezTo>
                    <a:pt x="1404" y="136"/>
                    <a:pt x="1222" y="227"/>
                    <a:pt x="958" y="227"/>
                  </a:cubicBezTo>
                  <a:cubicBezTo>
                    <a:pt x="694" y="227"/>
                    <a:pt x="513" y="136"/>
                    <a:pt x="437" y="64"/>
                  </a:cubicBezTo>
                  <a:cubicBezTo>
                    <a:pt x="392" y="20"/>
                    <a:pt x="342" y="1"/>
                    <a:pt x="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6"/>
            <p:cNvSpPr/>
            <p:nvPr/>
          </p:nvSpPr>
          <p:spPr>
            <a:xfrm>
              <a:off x="-131594" y="2354679"/>
              <a:ext cx="344386" cy="434136"/>
            </a:xfrm>
            <a:custGeom>
              <a:avLst/>
              <a:gdLst/>
              <a:ahLst/>
              <a:cxnLst/>
              <a:rect l="l" t="t" r="r" b="b"/>
              <a:pathLst>
                <a:path w="11044" h="13921" extrusionOk="0">
                  <a:moveTo>
                    <a:pt x="9069" y="409"/>
                  </a:moveTo>
                  <a:cubicBezTo>
                    <a:pt x="8964" y="1311"/>
                    <a:pt x="8200" y="1992"/>
                    <a:pt x="7291" y="1992"/>
                  </a:cubicBezTo>
                  <a:lnTo>
                    <a:pt x="3307" y="1992"/>
                  </a:lnTo>
                  <a:cubicBezTo>
                    <a:pt x="3036" y="1992"/>
                    <a:pt x="3036" y="2401"/>
                    <a:pt x="3307" y="2401"/>
                  </a:cubicBezTo>
                  <a:lnTo>
                    <a:pt x="7295" y="2401"/>
                  </a:lnTo>
                  <a:cubicBezTo>
                    <a:pt x="7690" y="2401"/>
                    <a:pt x="8077" y="2293"/>
                    <a:pt x="8417" y="2090"/>
                  </a:cubicBezTo>
                  <a:lnTo>
                    <a:pt x="8417" y="4415"/>
                  </a:lnTo>
                  <a:cubicBezTo>
                    <a:pt x="8417" y="4527"/>
                    <a:pt x="8508" y="4618"/>
                    <a:pt x="8624" y="4618"/>
                  </a:cubicBezTo>
                  <a:lnTo>
                    <a:pt x="8733" y="4618"/>
                  </a:lnTo>
                  <a:cubicBezTo>
                    <a:pt x="8943" y="4618"/>
                    <a:pt x="9102" y="4795"/>
                    <a:pt x="9080" y="5005"/>
                  </a:cubicBezTo>
                  <a:cubicBezTo>
                    <a:pt x="9062" y="5179"/>
                    <a:pt x="8896" y="5317"/>
                    <a:pt x="8700" y="5317"/>
                  </a:cubicBezTo>
                  <a:lnTo>
                    <a:pt x="8602" y="5317"/>
                  </a:lnTo>
                  <a:lnTo>
                    <a:pt x="8602" y="5302"/>
                  </a:lnTo>
                  <a:cubicBezTo>
                    <a:pt x="8602" y="5190"/>
                    <a:pt x="8512" y="5099"/>
                    <a:pt x="8399" y="5099"/>
                  </a:cubicBezTo>
                  <a:cubicBezTo>
                    <a:pt x="8287" y="5099"/>
                    <a:pt x="8197" y="5190"/>
                    <a:pt x="8197" y="5302"/>
                  </a:cubicBezTo>
                  <a:cubicBezTo>
                    <a:pt x="8175" y="6765"/>
                    <a:pt x="6983" y="7942"/>
                    <a:pt x="5520" y="7942"/>
                  </a:cubicBezTo>
                  <a:cubicBezTo>
                    <a:pt x="4053" y="7942"/>
                    <a:pt x="2862" y="6765"/>
                    <a:pt x="2844" y="5302"/>
                  </a:cubicBezTo>
                  <a:cubicBezTo>
                    <a:pt x="2844" y="5190"/>
                    <a:pt x="2753" y="5096"/>
                    <a:pt x="2641" y="5096"/>
                  </a:cubicBezTo>
                  <a:cubicBezTo>
                    <a:pt x="2529" y="5096"/>
                    <a:pt x="2438" y="5186"/>
                    <a:pt x="2438" y="5299"/>
                  </a:cubicBezTo>
                  <a:lnTo>
                    <a:pt x="2438" y="5317"/>
                  </a:lnTo>
                  <a:lnTo>
                    <a:pt x="2311" y="5317"/>
                  </a:lnTo>
                  <a:cubicBezTo>
                    <a:pt x="2101" y="5317"/>
                    <a:pt x="1938" y="5136"/>
                    <a:pt x="1960" y="4929"/>
                  </a:cubicBezTo>
                  <a:cubicBezTo>
                    <a:pt x="1978" y="4755"/>
                    <a:pt x="2145" y="4618"/>
                    <a:pt x="2340" y="4618"/>
                  </a:cubicBezTo>
                  <a:lnTo>
                    <a:pt x="2420" y="4618"/>
                  </a:lnTo>
                  <a:cubicBezTo>
                    <a:pt x="2532" y="4618"/>
                    <a:pt x="2623" y="4527"/>
                    <a:pt x="2623" y="4415"/>
                  </a:cubicBezTo>
                  <a:lnTo>
                    <a:pt x="2623" y="2198"/>
                  </a:lnTo>
                  <a:cubicBezTo>
                    <a:pt x="2626" y="1210"/>
                    <a:pt x="3427" y="409"/>
                    <a:pt x="4412" y="409"/>
                  </a:cubicBezTo>
                  <a:close/>
                  <a:moveTo>
                    <a:pt x="3767" y="8384"/>
                  </a:moveTo>
                  <a:lnTo>
                    <a:pt x="3767" y="8790"/>
                  </a:lnTo>
                  <a:cubicBezTo>
                    <a:pt x="3767" y="8981"/>
                    <a:pt x="3645" y="9154"/>
                    <a:pt x="3465" y="9220"/>
                  </a:cubicBezTo>
                  <a:lnTo>
                    <a:pt x="3465" y="9220"/>
                  </a:lnTo>
                  <a:lnTo>
                    <a:pt x="2989" y="8902"/>
                  </a:lnTo>
                  <a:cubicBezTo>
                    <a:pt x="2753" y="8746"/>
                    <a:pt x="2862" y="8384"/>
                    <a:pt x="3144" y="8384"/>
                  </a:cubicBezTo>
                  <a:close/>
                  <a:moveTo>
                    <a:pt x="7900" y="8381"/>
                  </a:moveTo>
                  <a:cubicBezTo>
                    <a:pt x="8178" y="8381"/>
                    <a:pt x="8291" y="8746"/>
                    <a:pt x="8055" y="8902"/>
                  </a:cubicBezTo>
                  <a:lnTo>
                    <a:pt x="7577" y="9221"/>
                  </a:lnTo>
                  <a:cubicBezTo>
                    <a:pt x="7396" y="9156"/>
                    <a:pt x="7277" y="8982"/>
                    <a:pt x="7277" y="8790"/>
                  </a:cubicBezTo>
                  <a:lnTo>
                    <a:pt x="7277" y="8381"/>
                  </a:lnTo>
                  <a:close/>
                  <a:moveTo>
                    <a:pt x="7958" y="7718"/>
                  </a:moveTo>
                  <a:cubicBezTo>
                    <a:pt x="8580" y="7718"/>
                    <a:pt x="9084" y="8221"/>
                    <a:pt x="9084" y="8844"/>
                  </a:cubicBezTo>
                  <a:cubicBezTo>
                    <a:pt x="9084" y="10118"/>
                    <a:pt x="8108" y="11182"/>
                    <a:pt x="6835" y="11289"/>
                  </a:cubicBezTo>
                  <a:lnTo>
                    <a:pt x="6835" y="11289"/>
                  </a:lnTo>
                  <a:lnTo>
                    <a:pt x="6835" y="11061"/>
                  </a:lnTo>
                  <a:cubicBezTo>
                    <a:pt x="6835" y="10925"/>
                    <a:pt x="6732" y="10857"/>
                    <a:pt x="6630" y="10857"/>
                  </a:cubicBezTo>
                  <a:cubicBezTo>
                    <a:pt x="6528" y="10857"/>
                    <a:pt x="6426" y="10925"/>
                    <a:pt x="6426" y="11061"/>
                  </a:cubicBezTo>
                  <a:lnTo>
                    <a:pt x="6426" y="11300"/>
                  </a:lnTo>
                  <a:lnTo>
                    <a:pt x="4618" y="11300"/>
                  </a:lnTo>
                  <a:lnTo>
                    <a:pt x="4618" y="11061"/>
                  </a:lnTo>
                  <a:cubicBezTo>
                    <a:pt x="4618" y="10925"/>
                    <a:pt x="4517" y="10857"/>
                    <a:pt x="4415" y="10857"/>
                  </a:cubicBezTo>
                  <a:cubicBezTo>
                    <a:pt x="4314" y="10857"/>
                    <a:pt x="4213" y="10925"/>
                    <a:pt x="4213" y="11061"/>
                  </a:cubicBezTo>
                  <a:lnTo>
                    <a:pt x="4213" y="11289"/>
                  </a:lnTo>
                  <a:cubicBezTo>
                    <a:pt x="2941" y="11180"/>
                    <a:pt x="1964" y="10119"/>
                    <a:pt x="1960" y="8844"/>
                  </a:cubicBezTo>
                  <a:cubicBezTo>
                    <a:pt x="1960" y="8225"/>
                    <a:pt x="2463" y="7721"/>
                    <a:pt x="3086" y="7718"/>
                  </a:cubicBezTo>
                  <a:lnTo>
                    <a:pt x="3611" y="7718"/>
                  </a:lnTo>
                  <a:cubicBezTo>
                    <a:pt x="3662" y="7758"/>
                    <a:pt x="3716" y="7798"/>
                    <a:pt x="3767" y="7834"/>
                  </a:cubicBezTo>
                  <a:lnTo>
                    <a:pt x="3767" y="7975"/>
                  </a:lnTo>
                  <a:lnTo>
                    <a:pt x="3144" y="7975"/>
                  </a:lnTo>
                  <a:cubicBezTo>
                    <a:pt x="2460" y="7975"/>
                    <a:pt x="2188" y="8866"/>
                    <a:pt x="2760" y="9243"/>
                  </a:cubicBezTo>
                  <a:lnTo>
                    <a:pt x="5042" y="10764"/>
                  </a:lnTo>
                  <a:cubicBezTo>
                    <a:pt x="5187" y="10862"/>
                    <a:pt x="5354" y="10910"/>
                    <a:pt x="5522" y="10910"/>
                  </a:cubicBezTo>
                  <a:cubicBezTo>
                    <a:pt x="5690" y="10910"/>
                    <a:pt x="5859" y="10862"/>
                    <a:pt x="6005" y="10764"/>
                  </a:cubicBezTo>
                  <a:lnTo>
                    <a:pt x="6523" y="10420"/>
                  </a:lnTo>
                  <a:cubicBezTo>
                    <a:pt x="6708" y="10294"/>
                    <a:pt x="6586" y="10041"/>
                    <a:pt x="6411" y="10041"/>
                  </a:cubicBezTo>
                  <a:cubicBezTo>
                    <a:pt x="6374" y="10041"/>
                    <a:pt x="6335" y="10052"/>
                    <a:pt x="6295" y="10079"/>
                  </a:cubicBezTo>
                  <a:lnTo>
                    <a:pt x="5777" y="10423"/>
                  </a:lnTo>
                  <a:cubicBezTo>
                    <a:pt x="5699" y="10476"/>
                    <a:pt x="5611" y="10502"/>
                    <a:pt x="5522" y="10502"/>
                  </a:cubicBezTo>
                  <a:cubicBezTo>
                    <a:pt x="5433" y="10502"/>
                    <a:pt x="5344" y="10476"/>
                    <a:pt x="5267" y="10423"/>
                  </a:cubicBezTo>
                  <a:lnTo>
                    <a:pt x="3843" y="9474"/>
                  </a:lnTo>
                  <a:cubicBezTo>
                    <a:pt x="4053" y="9308"/>
                    <a:pt x="4173" y="9058"/>
                    <a:pt x="4176" y="8790"/>
                  </a:cubicBezTo>
                  <a:lnTo>
                    <a:pt x="4176" y="8073"/>
                  </a:lnTo>
                  <a:cubicBezTo>
                    <a:pt x="4602" y="8279"/>
                    <a:pt x="5063" y="8382"/>
                    <a:pt x="5523" y="8382"/>
                  </a:cubicBezTo>
                  <a:cubicBezTo>
                    <a:pt x="5984" y="8382"/>
                    <a:pt x="6444" y="8279"/>
                    <a:pt x="6867" y="8073"/>
                  </a:cubicBezTo>
                  <a:lnTo>
                    <a:pt x="6867" y="8790"/>
                  </a:lnTo>
                  <a:cubicBezTo>
                    <a:pt x="6871" y="9054"/>
                    <a:pt x="6994" y="9308"/>
                    <a:pt x="7204" y="9471"/>
                  </a:cubicBezTo>
                  <a:lnTo>
                    <a:pt x="7070" y="9561"/>
                  </a:lnTo>
                  <a:cubicBezTo>
                    <a:pt x="6885" y="9684"/>
                    <a:pt x="7005" y="9936"/>
                    <a:pt x="7181" y="9936"/>
                  </a:cubicBezTo>
                  <a:cubicBezTo>
                    <a:pt x="7218" y="9936"/>
                    <a:pt x="7258" y="9925"/>
                    <a:pt x="7298" y="9898"/>
                  </a:cubicBezTo>
                  <a:lnTo>
                    <a:pt x="8283" y="9243"/>
                  </a:lnTo>
                  <a:cubicBezTo>
                    <a:pt x="8855" y="8863"/>
                    <a:pt x="8589" y="7975"/>
                    <a:pt x="7904" y="7975"/>
                  </a:cubicBezTo>
                  <a:cubicBezTo>
                    <a:pt x="7902" y="7975"/>
                    <a:pt x="7901" y="7975"/>
                    <a:pt x="7900" y="7975"/>
                  </a:cubicBezTo>
                  <a:lnTo>
                    <a:pt x="7277" y="7975"/>
                  </a:lnTo>
                  <a:lnTo>
                    <a:pt x="7277" y="7834"/>
                  </a:lnTo>
                  <a:cubicBezTo>
                    <a:pt x="7331" y="7794"/>
                    <a:pt x="7382" y="7758"/>
                    <a:pt x="7432" y="7718"/>
                  </a:cubicBezTo>
                  <a:close/>
                  <a:moveTo>
                    <a:pt x="4412" y="0"/>
                  </a:moveTo>
                  <a:cubicBezTo>
                    <a:pt x="3199" y="0"/>
                    <a:pt x="2217" y="985"/>
                    <a:pt x="2217" y="2198"/>
                  </a:cubicBezTo>
                  <a:lnTo>
                    <a:pt x="2217" y="4219"/>
                  </a:lnTo>
                  <a:cubicBezTo>
                    <a:pt x="1869" y="4274"/>
                    <a:pt x="1591" y="4549"/>
                    <a:pt x="1554" y="4889"/>
                  </a:cubicBezTo>
                  <a:cubicBezTo>
                    <a:pt x="1507" y="5335"/>
                    <a:pt x="1859" y="5726"/>
                    <a:pt x="2311" y="5726"/>
                  </a:cubicBezTo>
                  <a:lnTo>
                    <a:pt x="2467" y="5726"/>
                  </a:lnTo>
                  <a:cubicBezTo>
                    <a:pt x="2550" y="6313"/>
                    <a:pt x="2800" y="6860"/>
                    <a:pt x="3188" y="7309"/>
                  </a:cubicBezTo>
                  <a:lnTo>
                    <a:pt x="3086" y="7309"/>
                  </a:lnTo>
                  <a:cubicBezTo>
                    <a:pt x="2239" y="7309"/>
                    <a:pt x="1554" y="7997"/>
                    <a:pt x="1551" y="8841"/>
                  </a:cubicBezTo>
                  <a:cubicBezTo>
                    <a:pt x="1551" y="9148"/>
                    <a:pt x="1601" y="9453"/>
                    <a:pt x="1696" y="9742"/>
                  </a:cubicBezTo>
                  <a:lnTo>
                    <a:pt x="1102" y="9916"/>
                  </a:lnTo>
                  <a:cubicBezTo>
                    <a:pt x="450" y="10112"/>
                    <a:pt x="4" y="10709"/>
                    <a:pt x="1" y="11390"/>
                  </a:cubicBezTo>
                  <a:lnTo>
                    <a:pt x="1" y="13719"/>
                  </a:lnTo>
                  <a:cubicBezTo>
                    <a:pt x="1" y="13853"/>
                    <a:pt x="103" y="13920"/>
                    <a:pt x="205" y="13920"/>
                  </a:cubicBezTo>
                  <a:cubicBezTo>
                    <a:pt x="308" y="13920"/>
                    <a:pt x="410" y="13853"/>
                    <a:pt x="410" y="13719"/>
                  </a:cubicBezTo>
                  <a:lnTo>
                    <a:pt x="410" y="11390"/>
                  </a:lnTo>
                  <a:cubicBezTo>
                    <a:pt x="410" y="10890"/>
                    <a:pt x="739" y="10452"/>
                    <a:pt x="1217" y="10307"/>
                  </a:cubicBezTo>
                  <a:lnTo>
                    <a:pt x="1851" y="10123"/>
                  </a:lnTo>
                  <a:cubicBezTo>
                    <a:pt x="2304" y="11024"/>
                    <a:pt x="3202" y="11626"/>
                    <a:pt x="4213" y="11698"/>
                  </a:cubicBezTo>
                  <a:lnTo>
                    <a:pt x="4213" y="13719"/>
                  </a:lnTo>
                  <a:cubicBezTo>
                    <a:pt x="4213" y="13853"/>
                    <a:pt x="4314" y="13920"/>
                    <a:pt x="4415" y="13920"/>
                  </a:cubicBezTo>
                  <a:cubicBezTo>
                    <a:pt x="4517" y="13920"/>
                    <a:pt x="4618" y="13853"/>
                    <a:pt x="4618" y="13719"/>
                  </a:cubicBezTo>
                  <a:lnTo>
                    <a:pt x="4618" y="11705"/>
                  </a:lnTo>
                  <a:lnTo>
                    <a:pt x="6426" y="11705"/>
                  </a:lnTo>
                  <a:lnTo>
                    <a:pt x="6426" y="13719"/>
                  </a:lnTo>
                  <a:cubicBezTo>
                    <a:pt x="6426" y="13853"/>
                    <a:pt x="6528" y="13920"/>
                    <a:pt x="6630" y="13920"/>
                  </a:cubicBezTo>
                  <a:cubicBezTo>
                    <a:pt x="6732" y="13920"/>
                    <a:pt x="6835" y="13853"/>
                    <a:pt x="6835" y="13719"/>
                  </a:cubicBezTo>
                  <a:lnTo>
                    <a:pt x="6835" y="11698"/>
                  </a:lnTo>
                  <a:cubicBezTo>
                    <a:pt x="7842" y="11626"/>
                    <a:pt x="8736" y="11028"/>
                    <a:pt x="9193" y="10123"/>
                  </a:cubicBezTo>
                  <a:lnTo>
                    <a:pt x="9826" y="10311"/>
                  </a:lnTo>
                  <a:cubicBezTo>
                    <a:pt x="10304" y="10452"/>
                    <a:pt x="10634" y="10890"/>
                    <a:pt x="10634" y="11390"/>
                  </a:cubicBezTo>
                  <a:lnTo>
                    <a:pt x="10634" y="13719"/>
                  </a:lnTo>
                  <a:cubicBezTo>
                    <a:pt x="10634" y="13853"/>
                    <a:pt x="10736" y="13920"/>
                    <a:pt x="10839" y="13920"/>
                  </a:cubicBezTo>
                  <a:cubicBezTo>
                    <a:pt x="10941" y="13920"/>
                    <a:pt x="11043" y="13853"/>
                    <a:pt x="11043" y="13719"/>
                  </a:cubicBezTo>
                  <a:lnTo>
                    <a:pt x="11043" y="11390"/>
                  </a:lnTo>
                  <a:cubicBezTo>
                    <a:pt x="11040" y="10709"/>
                    <a:pt x="10591" y="10112"/>
                    <a:pt x="9942" y="9920"/>
                  </a:cubicBezTo>
                  <a:lnTo>
                    <a:pt x="9345" y="9742"/>
                  </a:lnTo>
                  <a:cubicBezTo>
                    <a:pt x="9442" y="9453"/>
                    <a:pt x="9490" y="9148"/>
                    <a:pt x="9490" y="8844"/>
                  </a:cubicBezTo>
                  <a:cubicBezTo>
                    <a:pt x="9490" y="7997"/>
                    <a:pt x="8805" y="7312"/>
                    <a:pt x="7958" y="7312"/>
                  </a:cubicBezTo>
                  <a:lnTo>
                    <a:pt x="7856" y="7312"/>
                  </a:lnTo>
                  <a:cubicBezTo>
                    <a:pt x="8244" y="6863"/>
                    <a:pt x="8494" y="6313"/>
                    <a:pt x="8577" y="5726"/>
                  </a:cubicBezTo>
                  <a:lnTo>
                    <a:pt x="8700" y="5726"/>
                  </a:lnTo>
                  <a:cubicBezTo>
                    <a:pt x="9106" y="5726"/>
                    <a:pt x="9450" y="5429"/>
                    <a:pt x="9486" y="5049"/>
                  </a:cubicBezTo>
                  <a:cubicBezTo>
                    <a:pt x="9529" y="4636"/>
                    <a:pt x="9236" y="4270"/>
                    <a:pt x="8827" y="4219"/>
                  </a:cubicBezTo>
                  <a:lnTo>
                    <a:pt x="8827" y="1778"/>
                  </a:lnTo>
                  <a:cubicBezTo>
                    <a:pt x="9250" y="1365"/>
                    <a:pt x="9490" y="797"/>
                    <a:pt x="9490" y="203"/>
                  </a:cubicBezTo>
                  <a:cubicBezTo>
                    <a:pt x="9490" y="91"/>
                    <a:pt x="9399" y="0"/>
                    <a:pt x="9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6"/>
            <p:cNvSpPr/>
            <p:nvPr/>
          </p:nvSpPr>
          <p:spPr>
            <a:xfrm>
              <a:off x="-16622" y="2469505"/>
              <a:ext cx="31620" cy="15406"/>
            </a:xfrm>
            <a:custGeom>
              <a:avLst/>
              <a:gdLst/>
              <a:ahLst/>
              <a:cxnLst/>
              <a:rect l="l" t="t" r="r" b="b"/>
              <a:pathLst>
                <a:path w="1014" h="494" extrusionOk="0">
                  <a:moveTo>
                    <a:pt x="734" y="0"/>
                  </a:moveTo>
                  <a:cubicBezTo>
                    <a:pt x="720" y="0"/>
                    <a:pt x="704" y="2"/>
                    <a:pt x="689" y="5"/>
                  </a:cubicBezTo>
                  <a:lnTo>
                    <a:pt x="247" y="88"/>
                  </a:lnTo>
                  <a:cubicBezTo>
                    <a:pt x="1" y="132"/>
                    <a:pt x="33" y="494"/>
                    <a:pt x="283" y="494"/>
                  </a:cubicBezTo>
                  <a:cubicBezTo>
                    <a:pt x="294" y="490"/>
                    <a:pt x="308" y="490"/>
                    <a:pt x="319" y="490"/>
                  </a:cubicBezTo>
                  <a:lnTo>
                    <a:pt x="765" y="407"/>
                  </a:lnTo>
                  <a:cubicBezTo>
                    <a:pt x="1013" y="359"/>
                    <a:pt x="964" y="0"/>
                    <a:pt x="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6"/>
            <p:cNvSpPr/>
            <p:nvPr/>
          </p:nvSpPr>
          <p:spPr>
            <a:xfrm>
              <a:off x="66076" y="2469505"/>
              <a:ext cx="31744" cy="15406"/>
            </a:xfrm>
            <a:custGeom>
              <a:avLst/>
              <a:gdLst/>
              <a:ahLst/>
              <a:cxnLst/>
              <a:rect l="l" t="t" r="r" b="b"/>
              <a:pathLst>
                <a:path w="1018" h="494" extrusionOk="0">
                  <a:moveTo>
                    <a:pt x="281" y="0"/>
                  </a:moveTo>
                  <a:cubicBezTo>
                    <a:pt x="53" y="0"/>
                    <a:pt x="1" y="359"/>
                    <a:pt x="253" y="407"/>
                  </a:cubicBezTo>
                  <a:lnTo>
                    <a:pt x="695" y="490"/>
                  </a:lnTo>
                  <a:cubicBezTo>
                    <a:pt x="706" y="490"/>
                    <a:pt x="720" y="490"/>
                    <a:pt x="735" y="494"/>
                  </a:cubicBezTo>
                  <a:cubicBezTo>
                    <a:pt x="981" y="494"/>
                    <a:pt x="1017" y="132"/>
                    <a:pt x="771" y="88"/>
                  </a:cubicBezTo>
                  <a:lnTo>
                    <a:pt x="326" y="5"/>
                  </a:lnTo>
                  <a:cubicBezTo>
                    <a:pt x="310" y="2"/>
                    <a:pt x="295" y="0"/>
                    <a:pt x="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1" name="Google Shape;1081;p46"/>
          <p:cNvSpPr/>
          <p:nvPr/>
        </p:nvSpPr>
        <p:spPr>
          <a:xfrm>
            <a:off x="7754967" y="1194101"/>
            <a:ext cx="999858" cy="564466"/>
          </a:xfrm>
          <a:prstGeom prst="wedgeEllipseCallout">
            <a:avLst>
              <a:gd name="adj1" fmla="val -51434"/>
              <a:gd name="adj2" fmla="val 48872"/>
            </a:avLst>
          </a:prstGeom>
          <a:solidFill>
            <a:schemeClr val="lt2"/>
          </a:solidFill>
          <a:ln w="2857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100000"/>
              </a:lnSpc>
              <a:spcBef>
                <a:spcPts val="0"/>
              </a:spcBef>
              <a:spcAft>
                <a:spcPts val="0"/>
              </a:spcAft>
              <a:buNone/>
            </a:pPr>
            <a:r>
              <a:rPr lang="en" sz="1100" dirty="0">
                <a:solidFill>
                  <a:schemeClr val="dk2"/>
                </a:solidFill>
                <a:latin typeface="Rammetto One"/>
                <a:ea typeface="Rammetto One"/>
                <a:cs typeface="Rammetto One"/>
                <a:sym typeface="Rammetto One"/>
              </a:rPr>
              <a:t>55.2%</a:t>
            </a:r>
            <a:endParaRPr sz="1100" dirty="0">
              <a:solidFill>
                <a:schemeClr val="dk2"/>
              </a:solidFill>
            </a:endParaRPr>
          </a:p>
        </p:txBody>
      </p:sp>
      <p:pic>
        <p:nvPicPr>
          <p:cNvPr id="16386" name="Picture 2" descr="Diverse people, multiracial, multicultural crowd of men and women, side view portraits. Vector multi-ethnic group, concept of equality and togetherness. Wellness, independence and freedom, stop racism Diverse people, multiracial, multicultural crowd of men and women, side view portraits. Vector multi-ethnic group, concept of equality and togetherness. Wellness, independence and freedom, stop racism young demographic stock illustrations">
            <a:extLst>
              <a:ext uri="{FF2B5EF4-FFF2-40B4-BE49-F238E27FC236}">
                <a16:creationId xmlns:a16="http://schemas.microsoft.com/office/drawing/2014/main" id="{C701F80B-3EAA-EA5C-BCE0-7D7C4177B20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82" t="8180" r="5804" b="8171"/>
          <a:stretch/>
        </p:blipFill>
        <p:spPr bwMode="auto">
          <a:xfrm>
            <a:off x="2190783" y="578394"/>
            <a:ext cx="4041283" cy="2276991"/>
          </a:xfrm>
          <a:prstGeom prst="rect">
            <a:avLst/>
          </a:prstGeom>
          <a:noFill/>
          <a:ln w="19050">
            <a:solidFill>
              <a:srgbClr val="434C91"/>
            </a:solidFill>
          </a:ln>
          <a:extLst>
            <a:ext uri="{909E8E84-426E-40DD-AFC4-6F175D3DCCD1}">
              <a14:hiddenFill xmlns:a14="http://schemas.microsoft.com/office/drawing/2010/main">
                <a:solidFill>
                  <a:srgbClr val="FFFFFF"/>
                </a:solidFill>
              </a14:hiddenFill>
            </a:ext>
          </a:extLst>
        </p:spPr>
      </p:pic>
      <p:sp>
        <p:nvSpPr>
          <p:cNvPr id="10" name="Google Shape;1158;p49">
            <a:extLst>
              <a:ext uri="{FF2B5EF4-FFF2-40B4-BE49-F238E27FC236}">
                <a16:creationId xmlns:a16="http://schemas.microsoft.com/office/drawing/2014/main" id="{C1CB50E9-16B2-0808-D4DA-7B1327A81E64}"/>
              </a:ext>
            </a:extLst>
          </p:cNvPr>
          <p:cNvSpPr/>
          <p:nvPr/>
        </p:nvSpPr>
        <p:spPr>
          <a:xfrm rot="5400000">
            <a:off x="3843970" y="3786036"/>
            <a:ext cx="857100" cy="857100"/>
          </a:xfrm>
          <a:prstGeom prst="donut">
            <a:avLst>
              <a:gd name="adj" fmla="val 9691"/>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159;p49">
            <a:extLst>
              <a:ext uri="{FF2B5EF4-FFF2-40B4-BE49-F238E27FC236}">
                <a16:creationId xmlns:a16="http://schemas.microsoft.com/office/drawing/2014/main" id="{887EF555-98A1-5FAE-806E-4DB96FA79E66}"/>
              </a:ext>
            </a:extLst>
          </p:cNvPr>
          <p:cNvSpPr/>
          <p:nvPr/>
        </p:nvSpPr>
        <p:spPr>
          <a:xfrm rot="5400000">
            <a:off x="3788470" y="3734390"/>
            <a:ext cx="968100" cy="968100"/>
          </a:xfrm>
          <a:prstGeom prst="blockArc">
            <a:avLst>
              <a:gd name="adj1" fmla="val 10836759"/>
              <a:gd name="adj2" fmla="val 12875497"/>
              <a:gd name="adj3" fmla="val 17566"/>
            </a:avLst>
          </a:prstGeom>
          <a:solidFill>
            <a:schemeClr val="accen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155;p49">
            <a:extLst>
              <a:ext uri="{FF2B5EF4-FFF2-40B4-BE49-F238E27FC236}">
                <a16:creationId xmlns:a16="http://schemas.microsoft.com/office/drawing/2014/main" id="{EF5B5A39-F889-A9CF-1386-333369687C0B}"/>
              </a:ext>
            </a:extLst>
          </p:cNvPr>
          <p:cNvSpPr/>
          <p:nvPr/>
        </p:nvSpPr>
        <p:spPr>
          <a:xfrm rot="10800000">
            <a:off x="3788470" y="3734390"/>
            <a:ext cx="968100" cy="968100"/>
          </a:xfrm>
          <a:prstGeom prst="blockArc">
            <a:avLst>
              <a:gd name="adj1" fmla="val 7559514"/>
              <a:gd name="adj2" fmla="val 5519003"/>
              <a:gd name="adj3" fmla="val 17793"/>
            </a:avLst>
          </a:prstGeom>
          <a:solidFill>
            <a:schemeClr val="accent3"/>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160;p49">
            <a:extLst>
              <a:ext uri="{FF2B5EF4-FFF2-40B4-BE49-F238E27FC236}">
                <a16:creationId xmlns:a16="http://schemas.microsoft.com/office/drawing/2014/main" id="{C620740B-F39C-CC43-65CE-5628C947488E}"/>
              </a:ext>
            </a:extLst>
          </p:cNvPr>
          <p:cNvSpPr/>
          <p:nvPr/>
        </p:nvSpPr>
        <p:spPr>
          <a:xfrm>
            <a:off x="4812070" y="3273551"/>
            <a:ext cx="1084800" cy="563901"/>
          </a:xfrm>
          <a:prstGeom prst="wedgeEllipseCallout">
            <a:avLst>
              <a:gd name="adj1" fmla="val -88523"/>
              <a:gd name="adj2" fmla="val 42413"/>
            </a:avLst>
          </a:prstGeom>
          <a:solidFill>
            <a:schemeClr val="lt2"/>
          </a:solidFill>
          <a:ln w="2857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algn="ctr"/>
            <a:r>
              <a:rPr lang="en-US" sz="1600" dirty="0">
                <a:solidFill>
                  <a:schemeClr val="dk2"/>
                </a:solidFill>
                <a:latin typeface="Rammetto One" panose="020B0604020202020204" charset="0"/>
              </a:rPr>
              <a:t>Tier 2</a:t>
            </a:r>
            <a:endParaRPr sz="1600" dirty="0">
              <a:solidFill>
                <a:schemeClr val="dk2"/>
              </a:solidFill>
              <a:latin typeface="Rammetto One" panose="020B0604020202020204" charset="0"/>
            </a:endParaRPr>
          </a:p>
        </p:txBody>
      </p:sp>
      <p:sp>
        <p:nvSpPr>
          <p:cNvPr id="15" name="Google Shape;1160;p49">
            <a:extLst>
              <a:ext uri="{FF2B5EF4-FFF2-40B4-BE49-F238E27FC236}">
                <a16:creationId xmlns:a16="http://schemas.microsoft.com/office/drawing/2014/main" id="{9241F7EC-2CB4-3F81-7FC0-6B529C879A2F}"/>
              </a:ext>
            </a:extLst>
          </p:cNvPr>
          <p:cNvSpPr/>
          <p:nvPr/>
        </p:nvSpPr>
        <p:spPr>
          <a:xfrm>
            <a:off x="2507782" y="3768168"/>
            <a:ext cx="1084800" cy="563901"/>
          </a:xfrm>
          <a:prstGeom prst="wedgeEllipseCallout">
            <a:avLst>
              <a:gd name="adj1" fmla="val 76127"/>
              <a:gd name="adj2" fmla="val 55386"/>
            </a:avLst>
          </a:prstGeom>
          <a:solidFill>
            <a:schemeClr val="lt2"/>
          </a:solidFill>
          <a:ln w="2857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100000"/>
              </a:lnSpc>
              <a:spcBef>
                <a:spcPts val="0"/>
              </a:spcBef>
              <a:spcAft>
                <a:spcPts val="0"/>
              </a:spcAft>
              <a:buNone/>
            </a:pPr>
            <a:r>
              <a:rPr lang="en-US" sz="1800" dirty="0">
                <a:solidFill>
                  <a:schemeClr val="dk2"/>
                </a:solidFill>
                <a:latin typeface="Rammetto One" panose="020B0604020202020204" charset="0"/>
              </a:rPr>
              <a:t>Tier 1</a:t>
            </a:r>
            <a:endParaRPr sz="1800" dirty="0">
              <a:solidFill>
                <a:schemeClr val="dk2"/>
              </a:solidFill>
              <a:latin typeface="Rammetto One" panose="020B0604020202020204" charset="0"/>
            </a:endParaRPr>
          </a:p>
        </p:txBody>
      </p:sp>
      <p:sp>
        <p:nvSpPr>
          <p:cNvPr id="17" name="Google Shape;1026;p46">
            <a:extLst>
              <a:ext uri="{FF2B5EF4-FFF2-40B4-BE49-F238E27FC236}">
                <a16:creationId xmlns:a16="http://schemas.microsoft.com/office/drawing/2014/main" id="{93EB12A0-FB22-9A54-1297-3AB71BC3CD27}"/>
              </a:ext>
            </a:extLst>
          </p:cNvPr>
          <p:cNvSpPr txBox="1"/>
          <p:nvPr/>
        </p:nvSpPr>
        <p:spPr>
          <a:xfrm>
            <a:off x="6321000" y="3678339"/>
            <a:ext cx="2345203" cy="74355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700" dirty="0">
                <a:solidFill>
                  <a:schemeClr val="accent2"/>
                </a:solidFill>
                <a:latin typeface="Rammetto One"/>
                <a:ea typeface="Rammetto One"/>
                <a:cs typeface="Rammetto One"/>
                <a:sym typeface="Rammetto One"/>
              </a:rPr>
              <a:t>CITIES TO FOCUS ON</a:t>
            </a:r>
            <a:endParaRPr sz="1700" dirty="0">
              <a:solidFill>
                <a:schemeClr val="accent2"/>
              </a:solidFill>
              <a:latin typeface="Rammetto One"/>
              <a:ea typeface="Rammetto One"/>
              <a:cs typeface="Rammetto One"/>
              <a:sym typeface="Rammetto One"/>
            </a:endParaRPr>
          </a:p>
        </p:txBody>
      </p:sp>
    </p:spTree>
  </p:cSld>
  <p:clrMapOvr>
    <a:masterClrMapping/>
  </p:clrMapOvr>
  <p:transition spd="slow">
    <p:cove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grpSp>
        <p:nvGrpSpPr>
          <p:cNvPr id="618" name="Google Shape;618;p38"/>
          <p:cNvGrpSpPr/>
          <p:nvPr/>
        </p:nvGrpSpPr>
        <p:grpSpPr>
          <a:xfrm>
            <a:off x="713472" y="530925"/>
            <a:ext cx="7724303" cy="4082450"/>
            <a:chOff x="713472" y="530925"/>
            <a:chExt cx="7724303" cy="4082450"/>
          </a:xfrm>
        </p:grpSpPr>
        <p:grpSp>
          <p:nvGrpSpPr>
            <p:cNvPr id="619" name="Google Shape;619;p38"/>
            <p:cNvGrpSpPr/>
            <p:nvPr/>
          </p:nvGrpSpPr>
          <p:grpSpPr>
            <a:xfrm>
              <a:off x="713472" y="530925"/>
              <a:ext cx="4299528" cy="4082450"/>
              <a:chOff x="713472" y="530925"/>
              <a:chExt cx="4299528" cy="4082450"/>
            </a:xfrm>
          </p:grpSpPr>
          <p:sp>
            <p:nvSpPr>
              <p:cNvPr id="620" name="Google Shape;620;p38"/>
              <p:cNvSpPr/>
              <p:nvPr/>
            </p:nvSpPr>
            <p:spPr>
              <a:xfrm flipH="1">
                <a:off x="713472" y="530925"/>
                <a:ext cx="4299528" cy="3035600"/>
              </a:xfrm>
              <a:custGeom>
                <a:avLst/>
                <a:gdLst/>
                <a:ahLst/>
                <a:cxnLst/>
                <a:rect l="l" t="t" r="r" b="b"/>
                <a:pathLst>
                  <a:path w="153733" h="121424" extrusionOk="0">
                    <a:moveTo>
                      <a:pt x="0" y="121424"/>
                    </a:moveTo>
                    <a:lnTo>
                      <a:pt x="0" y="126"/>
                    </a:lnTo>
                    <a:lnTo>
                      <a:pt x="137410" y="0"/>
                    </a:lnTo>
                    <a:lnTo>
                      <a:pt x="153733" y="121285"/>
                    </a:lnTo>
                    <a:close/>
                  </a:path>
                </a:pathLst>
              </a:custGeom>
              <a:noFill/>
              <a:ln w="28575" cap="flat" cmpd="sng">
                <a:solidFill>
                  <a:schemeClr val="dk2"/>
                </a:solidFill>
                <a:prstDash val="solid"/>
                <a:round/>
                <a:headEnd type="none" w="med" len="med"/>
                <a:tailEnd type="none" w="med" len="med"/>
              </a:ln>
            </p:spPr>
            <p:txBody>
              <a:bodyPr/>
              <a:lstStyle/>
              <a:p>
                <a:endParaRPr lang="en-IN"/>
              </a:p>
            </p:txBody>
          </p:sp>
          <p:pic>
            <p:nvPicPr>
              <p:cNvPr id="621" name="Google Shape;621;p38"/>
              <p:cNvPicPr preferRelativeResize="0"/>
              <p:nvPr/>
            </p:nvPicPr>
            <p:blipFill rotWithShape="1">
              <a:blip r:embed="rId3">
                <a:alphaModFix/>
              </a:blip>
              <a:srcRect l="31238" t="15438" r="2954" b="67933"/>
              <a:stretch/>
            </p:blipFill>
            <p:spPr>
              <a:xfrm flipH="1">
                <a:off x="728924" y="3758075"/>
                <a:ext cx="4269901" cy="855300"/>
              </a:xfrm>
              <a:prstGeom prst="rect">
                <a:avLst/>
              </a:prstGeom>
              <a:noFill/>
              <a:ln w="28575" cap="flat" cmpd="sng">
                <a:solidFill>
                  <a:schemeClr val="dk2"/>
                </a:solidFill>
                <a:prstDash val="solid"/>
                <a:round/>
                <a:headEnd type="none" w="sm" len="sm"/>
                <a:tailEnd type="none" w="sm" len="sm"/>
              </a:ln>
            </p:spPr>
          </p:pic>
        </p:grpSp>
        <p:sp>
          <p:nvSpPr>
            <p:cNvPr id="622" name="Google Shape;622;p38"/>
            <p:cNvSpPr/>
            <p:nvPr/>
          </p:nvSpPr>
          <p:spPr>
            <a:xfrm flipH="1">
              <a:off x="5191175" y="536450"/>
              <a:ext cx="3246600" cy="40722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 name="Google Shape;623;p38"/>
          <p:cNvSpPr txBox="1">
            <a:spLocks noGrp="1"/>
          </p:cNvSpPr>
          <p:nvPr>
            <p:ph type="title"/>
          </p:nvPr>
        </p:nvSpPr>
        <p:spPr>
          <a:xfrm>
            <a:off x="5476775" y="2515200"/>
            <a:ext cx="2675400" cy="1210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ABOUT US</a:t>
            </a:r>
            <a:endParaRPr dirty="0"/>
          </a:p>
        </p:txBody>
      </p:sp>
      <p:sp>
        <p:nvSpPr>
          <p:cNvPr id="624" name="Google Shape;624;p38"/>
          <p:cNvSpPr txBox="1">
            <a:spLocks noGrp="1"/>
          </p:cNvSpPr>
          <p:nvPr>
            <p:ph type="title" idx="2"/>
          </p:nvPr>
        </p:nvSpPr>
        <p:spPr>
          <a:xfrm>
            <a:off x="7093325" y="1104925"/>
            <a:ext cx="1344600" cy="841800"/>
          </a:xfrm>
          <a:prstGeom prst="rect">
            <a:avLst/>
          </a:prstGeom>
          <a:solidFill>
            <a:srgbClr val="434C91"/>
          </a:solidFill>
        </p:spPr>
        <p:txBody>
          <a:bodyPr spcFirstLastPara="1" wrap="square" lIns="91425" tIns="91425" rIns="274300" bIns="91425" anchor="t" anchorCtr="0">
            <a:noAutofit/>
          </a:bodyPr>
          <a:lstStyle/>
          <a:p>
            <a:pPr marL="0" lvl="0" indent="0" algn="ctr" rtl="0">
              <a:spcBef>
                <a:spcPts val="0"/>
              </a:spcBef>
              <a:spcAft>
                <a:spcPts val="0"/>
              </a:spcAft>
              <a:buNone/>
            </a:pPr>
            <a:r>
              <a:rPr lang="en" dirty="0"/>
              <a:t>01</a:t>
            </a:r>
            <a:endParaRPr dirty="0"/>
          </a:p>
        </p:txBody>
      </p:sp>
      <p:pic>
        <p:nvPicPr>
          <p:cNvPr id="2" name="Picture 8" descr="Pictures Of Drinks">
            <a:extLst>
              <a:ext uri="{FF2B5EF4-FFF2-40B4-BE49-F238E27FC236}">
                <a16:creationId xmlns:a16="http://schemas.microsoft.com/office/drawing/2014/main" id="{D1B8FF5E-11A3-CFF2-3E7E-1F3D78125C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4664" y="1104925"/>
            <a:ext cx="1246182" cy="216611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518803CD-56FB-F876-9F3E-A40E240EC0B8}"/>
              </a:ext>
            </a:extLst>
          </p:cNvPr>
          <p:cNvPicPr>
            <a:picLocks noChangeAspect="1"/>
          </p:cNvPicPr>
          <p:nvPr/>
        </p:nvPicPr>
        <p:blipFill>
          <a:blip r:embed="rId5"/>
          <a:stretch>
            <a:fillRect/>
          </a:stretch>
        </p:blipFill>
        <p:spPr>
          <a:xfrm>
            <a:off x="3617009" y="665097"/>
            <a:ext cx="1246182" cy="1383628"/>
          </a:xfrm>
          <a:prstGeom prst="rect">
            <a:avLst/>
          </a:prstGeom>
        </p:spPr>
      </p:pic>
    </p:spTree>
  </p:cSld>
  <p:clrMapOvr>
    <a:masterClrMapping/>
  </p:clrMapOvr>
  <p:transition spd="slow">
    <p:cove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85"/>
        <p:cNvGrpSpPr/>
        <p:nvPr/>
      </p:nvGrpSpPr>
      <p:grpSpPr>
        <a:xfrm>
          <a:off x="0" y="0"/>
          <a:ext cx="0" cy="0"/>
          <a:chOff x="0" y="0"/>
          <a:chExt cx="0" cy="0"/>
        </a:xfrm>
      </p:grpSpPr>
      <p:sp>
        <p:nvSpPr>
          <p:cNvPr id="15" name="Rectangle 14">
            <a:extLst>
              <a:ext uri="{FF2B5EF4-FFF2-40B4-BE49-F238E27FC236}">
                <a16:creationId xmlns:a16="http://schemas.microsoft.com/office/drawing/2014/main" id="{38B0957A-1964-AD3A-81AF-6F142F47D32D}"/>
              </a:ext>
            </a:extLst>
          </p:cNvPr>
          <p:cNvSpPr/>
          <p:nvPr/>
        </p:nvSpPr>
        <p:spPr>
          <a:xfrm>
            <a:off x="253218" y="196948"/>
            <a:ext cx="8630530" cy="4754879"/>
          </a:xfrm>
          <a:prstGeom prst="rect">
            <a:avLst/>
          </a:prstGeom>
          <a:solidFill>
            <a:schemeClr val="accent6"/>
          </a:solidFill>
          <a:ln>
            <a:solidFill>
              <a:srgbClr val="434C9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D819AC4A-A952-D57F-F7FA-32A6CA7406CF}"/>
              </a:ext>
            </a:extLst>
          </p:cNvPr>
          <p:cNvSpPr/>
          <p:nvPr/>
        </p:nvSpPr>
        <p:spPr>
          <a:xfrm>
            <a:off x="6263866" y="1398543"/>
            <a:ext cx="2548854" cy="2894266"/>
          </a:xfrm>
          <a:prstGeom prst="rect">
            <a:avLst/>
          </a:prstGeom>
          <a:solidFill>
            <a:schemeClr val="accent6"/>
          </a:solidFill>
          <a:ln>
            <a:solidFill>
              <a:srgbClr val="434C9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7DBB42-1EC7-C244-E899-2E01A0467880}"/>
              </a:ext>
            </a:extLst>
          </p:cNvPr>
          <p:cNvSpPr/>
          <p:nvPr/>
        </p:nvSpPr>
        <p:spPr>
          <a:xfrm>
            <a:off x="3332713" y="1411419"/>
            <a:ext cx="2157179" cy="2894265"/>
          </a:xfrm>
          <a:prstGeom prst="rect">
            <a:avLst/>
          </a:prstGeom>
          <a:solidFill>
            <a:schemeClr val="accent6"/>
          </a:solidFill>
          <a:ln>
            <a:solidFill>
              <a:srgbClr val="434C9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3BC13503-77A6-B7B9-F25E-554A407ACE8F}"/>
              </a:ext>
            </a:extLst>
          </p:cNvPr>
          <p:cNvSpPr/>
          <p:nvPr/>
        </p:nvSpPr>
        <p:spPr>
          <a:xfrm>
            <a:off x="391236" y="1401731"/>
            <a:ext cx="2157179" cy="2894265"/>
          </a:xfrm>
          <a:prstGeom prst="rect">
            <a:avLst/>
          </a:prstGeom>
          <a:solidFill>
            <a:schemeClr val="accent6"/>
          </a:solidFill>
          <a:ln>
            <a:solidFill>
              <a:srgbClr val="434C9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6" name="Google Shape;1186;p5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STRATEGY</a:t>
            </a:r>
            <a:endParaRPr dirty="0"/>
          </a:p>
        </p:txBody>
      </p:sp>
      <p:sp>
        <p:nvSpPr>
          <p:cNvPr id="1187" name="Google Shape;1187;p51"/>
          <p:cNvSpPr txBox="1"/>
          <p:nvPr/>
        </p:nvSpPr>
        <p:spPr>
          <a:xfrm>
            <a:off x="538011" y="1471353"/>
            <a:ext cx="1730400" cy="87636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chemeClr val="accent2"/>
                </a:solidFill>
                <a:latin typeface="Rammetto One"/>
                <a:ea typeface="Rammetto One"/>
                <a:cs typeface="Rammetto One"/>
                <a:sym typeface="Rammetto One"/>
              </a:rPr>
              <a:t>Improve Brand Perception</a:t>
            </a:r>
            <a:endParaRPr sz="1600" dirty="0">
              <a:solidFill>
                <a:schemeClr val="accent2"/>
              </a:solidFill>
              <a:latin typeface="Rammetto One"/>
              <a:ea typeface="Rammetto One"/>
              <a:cs typeface="Rammetto One"/>
              <a:sym typeface="Rammetto One"/>
            </a:endParaRPr>
          </a:p>
        </p:txBody>
      </p:sp>
      <p:sp>
        <p:nvSpPr>
          <p:cNvPr id="1189" name="Google Shape;1189;p51"/>
          <p:cNvSpPr txBox="1"/>
          <p:nvPr/>
        </p:nvSpPr>
        <p:spPr>
          <a:xfrm>
            <a:off x="3571107" y="1472633"/>
            <a:ext cx="1730400" cy="87636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chemeClr val="accent2"/>
                </a:solidFill>
                <a:latin typeface="Rammetto One"/>
                <a:ea typeface="Rammetto One"/>
                <a:cs typeface="Rammetto One"/>
                <a:sym typeface="Rammetto One"/>
              </a:rPr>
              <a:t>Target the Right Audience</a:t>
            </a:r>
            <a:endParaRPr sz="1600" dirty="0">
              <a:solidFill>
                <a:schemeClr val="accent2"/>
              </a:solidFill>
              <a:latin typeface="Rammetto One"/>
              <a:ea typeface="Rammetto One"/>
              <a:cs typeface="Rammetto One"/>
              <a:sym typeface="Rammetto One"/>
            </a:endParaRPr>
          </a:p>
        </p:txBody>
      </p:sp>
      <p:sp>
        <p:nvSpPr>
          <p:cNvPr id="1191" name="Google Shape;1191;p51"/>
          <p:cNvSpPr txBox="1"/>
          <p:nvPr/>
        </p:nvSpPr>
        <p:spPr>
          <a:xfrm>
            <a:off x="6378295" y="1472880"/>
            <a:ext cx="1882761" cy="87636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chemeClr val="accent2"/>
                </a:solidFill>
                <a:latin typeface="Rammetto One"/>
                <a:ea typeface="Rammetto One"/>
                <a:cs typeface="Rammetto One"/>
                <a:sym typeface="Rammetto One"/>
              </a:rPr>
              <a:t>Focus on Product Development</a:t>
            </a:r>
            <a:endParaRPr sz="1600" dirty="0">
              <a:solidFill>
                <a:schemeClr val="accent2"/>
              </a:solidFill>
              <a:latin typeface="Rammetto One"/>
              <a:ea typeface="Rammetto One"/>
              <a:cs typeface="Rammetto One"/>
              <a:sym typeface="Rammetto One"/>
            </a:endParaRPr>
          </a:p>
        </p:txBody>
      </p:sp>
      <p:grpSp>
        <p:nvGrpSpPr>
          <p:cNvPr id="1243" name="Google Shape;1243;p51"/>
          <p:cNvGrpSpPr/>
          <p:nvPr/>
        </p:nvGrpSpPr>
        <p:grpSpPr>
          <a:xfrm rot="533149">
            <a:off x="2283269" y="252743"/>
            <a:ext cx="853336" cy="957263"/>
            <a:chOff x="1321175" y="3568092"/>
            <a:chExt cx="853336" cy="957263"/>
          </a:xfrm>
        </p:grpSpPr>
        <p:sp>
          <p:nvSpPr>
            <p:cNvPr id="1244" name="Google Shape;1244;p51"/>
            <p:cNvSpPr/>
            <p:nvPr/>
          </p:nvSpPr>
          <p:spPr>
            <a:xfrm>
              <a:off x="1635037" y="3944076"/>
              <a:ext cx="177223" cy="197280"/>
            </a:xfrm>
            <a:custGeom>
              <a:avLst/>
              <a:gdLst/>
              <a:ahLst/>
              <a:cxnLst/>
              <a:rect l="l" t="t" r="r" b="b"/>
              <a:pathLst>
                <a:path w="2156" h="2400" extrusionOk="0">
                  <a:moveTo>
                    <a:pt x="1497" y="0"/>
                  </a:moveTo>
                  <a:cubicBezTo>
                    <a:pt x="1410" y="0"/>
                    <a:pt x="1322" y="28"/>
                    <a:pt x="1249" y="74"/>
                  </a:cubicBezTo>
                  <a:cubicBezTo>
                    <a:pt x="1133" y="144"/>
                    <a:pt x="1046" y="257"/>
                    <a:pt x="980" y="377"/>
                  </a:cubicBezTo>
                  <a:cubicBezTo>
                    <a:pt x="843" y="630"/>
                    <a:pt x="786" y="923"/>
                    <a:pt x="820" y="1210"/>
                  </a:cubicBezTo>
                  <a:cubicBezTo>
                    <a:pt x="760" y="1073"/>
                    <a:pt x="680" y="943"/>
                    <a:pt x="583" y="830"/>
                  </a:cubicBezTo>
                  <a:cubicBezTo>
                    <a:pt x="506" y="737"/>
                    <a:pt x="400" y="645"/>
                    <a:pt x="281" y="645"/>
                  </a:cubicBezTo>
                  <a:cubicBezTo>
                    <a:pt x="272" y="645"/>
                    <a:pt x="263" y="645"/>
                    <a:pt x="254" y="646"/>
                  </a:cubicBezTo>
                  <a:cubicBezTo>
                    <a:pt x="150" y="663"/>
                    <a:pt x="67" y="753"/>
                    <a:pt x="34" y="853"/>
                  </a:cubicBezTo>
                  <a:cubicBezTo>
                    <a:pt x="1" y="953"/>
                    <a:pt x="10" y="1063"/>
                    <a:pt x="30" y="1166"/>
                  </a:cubicBezTo>
                  <a:cubicBezTo>
                    <a:pt x="70" y="1370"/>
                    <a:pt x="144" y="1565"/>
                    <a:pt x="250" y="1745"/>
                  </a:cubicBezTo>
                  <a:cubicBezTo>
                    <a:pt x="410" y="2015"/>
                    <a:pt x="614" y="2242"/>
                    <a:pt x="920" y="2332"/>
                  </a:cubicBezTo>
                  <a:cubicBezTo>
                    <a:pt x="1063" y="2374"/>
                    <a:pt x="1209" y="2399"/>
                    <a:pt x="1352" y="2399"/>
                  </a:cubicBezTo>
                  <a:cubicBezTo>
                    <a:pt x="1556" y="2399"/>
                    <a:pt x="1756" y="2348"/>
                    <a:pt x="1942" y="2225"/>
                  </a:cubicBezTo>
                  <a:cubicBezTo>
                    <a:pt x="2008" y="2182"/>
                    <a:pt x="2068" y="2132"/>
                    <a:pt x="2105" y="2062"/>
                  </a:cubicBezTo>
                  <a:cubicBezTo>
                    <a:pt x="2152" y="1975"/>
                    <a:pt x="2155" y="1872"/>
                    <a:pt x="2142" y="1772"/>
                  </a:cubicBezTo>
                  <a:cubicBezTo>
                    <a:pt x="2125" y="1665"/>
                    <a:pt x="2092" y="1556"/>
                    <a:pt x="2015" y="1479"/>
                  </a:cubicBezTo>
                  <a:cubicBezTo>
                    <a:pt x="1949" y="1412"/>
                    <a:pt x="1855" y="1376"/>
                    <a:pt x="1761" y="1376"/>
                  </a:cubicBezTo>
                  <a:cubicBezTo>
                    <a:pt x="1702" y="1376"/>
                    <a:pt x="1644" y="1390"/>
                    <a:pt x="1593" y="1419"/>
                  </a:cubicBezTo>
                  <a:cubicBezTo>
                    <a:pt x="1632" y="1333"/>
                    <a:pt x="1672" y="1246"/>
                    <a:pt x="1716" y="1156"/>
                  </a:cubicBezTo>
                  <a:cubicBezTo>
                    <a:pt x="1782" y="1016"/>
                    <a:pt x="1848" y="873"/>
                    <a:pt x="1885" y="717"/>
                  </a:cubicBezTo>
                  <a:cubicBezTo>
                    <a:pt x="1922" y="563"/>
                    <a:pt x="1922" y="397"/>
                    <a:pt x="1859" y="254"/>
                  </a:cubicBezTo>
                  <a:cubicBezTo>
                    <a:pt x="1816" y="157"/>
                    <a:pt x="1742" y="74"/>
                    <a:pt x="1645" y="31"/>
                  </a:cubicBezTo>
                  <a:cubicBezTo>
                    <a:pt x="1598" y="10"/>
                    <a:pt x="1548" y="0"/>
                    <a:pt x="14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1"/>
            <p:cNvSpPr/>
            <p:nvPr/>
          </p:nvSpPr>
          <p:spPr>
            <a:xfrm>
              <a:off x="1393134" y="3739656"/>
              <a:ext cx="205582" cy="222104"/>
            </a:xfrm>
            <a:custGeom>
              <a:avLst/>
              <a:gdLst/>
              <a:ahLst/>
              <a:cxnLst/>
              <a:rect l="l" t="t" r="r" b="b"/>
              <a:pathLst>
                <a:path w="2501" h="2702" extrusionOk="0">
                  <a:moveTo>
                    <a:pt x="1291" y="1"/>
                  </a:moveTo>
                  <a:cubicBezTo>
                    <a:pt x="1267" y="1"/>
                    <a:pt x="1243" y="3"/>
                    <a:pt x="1219" y="7"/>
                  </a:cubicBezTo>
                  <a:cubicBezTo>
                    <a:pt x="1019" y="47"/>
                    <a:pt x="875" y="233"/>
                    <a:pt x="826" y="430"/>
                  </a:cubicBezTo>
                  <a:cubicBezTo>
                    <a:pt x="772" y="626"/>
                    <a:pt x="799" y="833"/>
                    <a:pt x="826" y="1032"/>
                  </a:cubicBezTo>
                  <a:cubicBezTo>
                    <a:pt x="746" y="912"/>
                    <a:pt x="659" y="793"/>
                    <a:pt x="540" y="713"/>
                  </a:cubicBezTo>
                  <a:cubicBezTo>
                    <a:pt x="471" y="665"/>
                    <a:pt x="387" y="638"/>
                    <a:pt x="305" y="638"/>
                  </a:cubicBezTo>
                  <a:cubicBezTo>
                    <a:pt x="243" y="638"/>
                    <a:pt x="183" y="654"/>
                    <a:pt x="133" y="689"/>
                  </a:cubicBezTo>
                  <a:cubicBezTo>
                    <a:pt x="53" y="746"/>
                    <a:pt x="10" y="849"/>
                    <a:pt x="7" y="946"/>
                  </a:cubicBezTo>
                  <a:cubicBezTo>
                    <a:pt x="0" y="1046"/>
                    <a:pt x="26" y="1146"/>
                    <a:pt x="66" y="1235"/>
                  </a:cubicBezTo>
                  <a:cubicBezTo>
                    <a:pt x="153" y="1449"/>
                    <a:pt x="289" y="1639"/>
                    <a:pt x="440" y="1812"/>
                  </a:cubicBezTo>
                  <a:cubicBezTo>
                    <a:pt x="739" y="2162"/>
                    <a:pt x="1125" y="2451"/>
                    <a:pt x="1511" y="2701"/>
                  </a:cubicBezTo>
                  <a:cubicBezTo>
                    <a:pt x="1954" y="2508"/>
                    <a:pt x="2304" y="2108"/>
                    <a:pt x="2438" y="1639"/>
                  </a:cubicBezTo>
                  <a:cubicBezTo>
                    <a:pt x="2481" y="1479"/>
                    <a:pt x="2501" y="1302"/>
                    <a:pt x="2430" y="1149"/>
                  </a:cubicBezTo>
                  <a:cubicBezTo>
                    <a:pt x="2375" y="1022"/>
                    <a:pt x="2244" y="922"/>
                    <a:pt x="2110" y="922"/>
                  </a:cubicBezTo>
                  <a:cubicBezTo>
                    <a:pt x="2083" y="922"/>
                    <a:pt x="2055" y="927"/>
                    <a:pt x="2028" y="936"/>
                  </a:cubicBezTo>
                  <a:cubicBezTo>
                    <a:pt x="1914" y="972"/>
                    <a:pt x="1838" y="1079"/>
                    <a:pt x="1738" y="1146"/>
                  </a:cubicBezTo>
                  <a:cubicBezTo>
                    <a:pt x="1785" y="983"/>
                    <a:pt x="1828" y="836"/>
                    <a:pt x="1828" y="666"/>
                  </a:cubicBezTo>
                  <a:cubicBezTo>
                    <a:pt x="1825" y="496"/>
                    <a:pt x="1778" y="320"/>
                    <a:pt x="1671" y="190"/>
                  </a:cubicBezTo>
                  <a:cubicBezTo>
                    <a:pt x="1577" y="76"/>
                    <a:pt x="1434" y="1"/>
                    <a:pt x="12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1"/>
            <p:cNvSpPr/>
            <p:nvPr/>
          </p:nvSpPr>
          <p:spPr>
            <a:xfrm>
              <a:off x="1426177" y="4009751"/>
              <a:ext cx="176648" cy="180347"/>
            </a:xfrm>
            <a:custGeom>
              <a:avLst/>
              <a:gdLst/>
              <a:ahLst/>
              <a:cxnLst/>
              <a:rect l="l" t="t" r="r" b="b"/>
              <a:pathLst>
                <a:path w="2149" h="2194" extrusionOk="0">
                  <a:moveTo>
                    <a:pt x="949" y="0"/>
                  </a:moveTo>
                  <a:cubicBezTo>
                    <a:pt x="835" y="0"/>
                    <a:pt x="721" y="18"/>
                    <a:pt x="613" y="54"/>
                  </a:cubicBezTo>
                  <a:cubicBezTo>
                    <a:pt x="504" y="91"/>
                    <a:pt x="387" y="157"/>
                    <a:pt x="357" y="271"/>
                  </a:cubicBezTo>
                  <a:cubicBezTo>
                    <a:pt x="330" y="377"/>
                    <a:pt x="387" y="487"/>
                    <a:pt x="467" y="560"/>
                  </a:cubicBezTo>
                  <a:cubicBezTo>
                    <a:pt x="550" y="640"/>
                    <a:pt x="660" y="694"/>
                    <a:pt x="773" y="711"/>
                  </a:cubicBezTo>
                  <a:cubicBezTo>
                    <a:pt x="513" y="783"/>
                    <a:pt x="310" y="960"/>
                    <a:pt x="170" y="1193"/>
                  </a:cubicBezTo>
                  <a:cubicBezTo>
                    <a:pt x="50" y="1393"/>
                    <a:pt x="1" y="1646"/>
                    <a:pt x="84" y="1862"/>
                  </a:cubicBezTo>
                  <a:cubicBezTo>
                    <a:pt x="156" y="2049"/>
                    <a:pt x="348" y="2193"/>
                    <a:pt x="546" y="2193"/>
                  </a:cubicBezTo>
                  <a:cubicBezTo>
                    <a:pt x="577" y="2193"/>
                    <a:pt x="609" y="2190"/>
                    <a:pt x="640" y="2182"/>
                  </a:cubicBezTo>
                  <a:cubicBezTo>
                    <a:pt x="713" y="2162"/>
                    <a:pt x="783" y="2122"/>
                    <a:pt x="846" y="2079"/>
                  </a:cubicBezTo>
                  <a:cubicBezTo>
                    <a:pt x="1037" y="1956"/>
                    <a:pt x="1216" y="1802"/>
                    <a:pt x="1306" y="1599"/>
                  </a:cubicBezTo>
                  <a:cubicBezTo>
                    <a:pt x="1326" y="1722"/>
                    <a:pt x="1363" y="1876"/>
                    <a:pt x="1459" y="1956"/>
                  </a:cubicBezTo>
                  <a:cubicBezTo>
                    <a:pt x="1512" y="2003"/>
                    <a:pt x="1580" y="2024"/>
                    <a:pt x="1650" y="2024"/>
                  </a:cubicBezTo>
                  <a:cubicBezTo>
                    <a:pt x="1742" y="2024"/>
                    <a:pt x="1838" y="1987"/>
                    <a:pt x="1909" y="1922"/>
                  </a:cubicBezTo>
                  <a:cubicBezTo>
                    <a:pt x="2032" y="1813"/>
                    <a:pt x="2085" y="1646"/>
                    <a:pt x="2105" y="1479"/>
                  </a:cubicBezTo>
                  <a:cubicBezTo>
                    <a:pt x="2148" y="1126"/>
                    <a:pt x="2056" y="714"/>
                    <a:pt x="1839" y="431"/>
                  </a:cubicBezTo>
                  <a:cubicBezTo>
                    <a:pt x="1632" y="158"/>
                    <a:pt x="1289" y="0"/>
                    <a:pt x="9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1"/>
            <p:cNvSpPr/>
            <p:nvPr/>
          </p:nvSpPr>
          <p:spPr>
            <a:xfrm>
              <a:off x="1382942" y="3724943"/>
              <a:ext cx="451196" cy="586004"/>
            </a:xfrm>
            <a:custGeom>
              <a:avLst/>
              <a:gdLst/>
              <a:ahLst/>
              <a:cxnLst/>
              <a:rect l="l" t="t" r="r" b="b"/>
              <a:pathLst>
                <a:path w="5489" h="7129" extrusionOk="0">
                  <a:moveTo>
                    <a:pt x="1420" y="280"/>
                  </a:moveTo>
                  <a:cubicBezTo>
                    <a:pt x="1520" y="280"/>
                    <a:pt x="1618" y="347"/>
                    <a:pt x="1686" y="479"/>
                  </a:cubicBezTo>
                  <a:cubicBezTo>
                    <a:pt x="1818" y="735"/>
                    <a:pt x="1792" y="1005"/>
                    <a:pt x="1752" y="1278"/>
                  </a:cubicBezTo>
                  <a:cubicBezTo>
                    <a:pt x="1746" y="1325"/>
                    <a:pt x="1722" y="1371"/>
                    <a:pt x="1729" y="1414"/>
                  </a:cubicBezTo>
                  <a:cubicBezTo>
                    <a:pt x="1738" y="1461"/>
                    <a:pt x="1766" y="1528"/>
                    <a:pt x="1802" y="1538"/>
                  </a:cubicBezTo>
                  <a:cubicBezTo>
                    <a:pt x="1812" y="1541"/>
                    <a:pt x="1823" y="1542"/>
                    <a:pt x="1834" y="1542"/>
                  </a:cubicBezTo>
                  <a:cubicBezTo>
                    <a:pt x="1876" y="1542"/>
                    <a:pt x="1924" y="1525"/>
                    <a:pt x="1958" y="1505"/>
                  </a:cubicBezTo>
                  <a:cubicBezTo>
                    <a:pt x="1995" y="1481"/>
                    <a:pt x="2012" y="1428"/>
                    <a:pt x="2042" y="1394"/>
                  </a:cubicBezTo>
                  <a:cubicBezTo>
                    <a:pt x="2093" y="1339"/>
                    <a:pt x="2157" y="1317"/>
                    <a:pt x="2226" y="1317"/>
                  </a:cubicBezTo>
                  <a:cubicBezTo>
                    <a:pt x="2250" y="1317"/>
                    <a:pt x="2276" y="1319"/>
                    <a:pt x="2302" y="1325"/>
                  </a:cubicBezTo>
                  <a:cubicBezTo>
                    <a:pt x="2391" y="1345"/>
                    <a:pt x="2431" y="1418"/>
                    <a:pt x="2435" y="1501"/>
                  </a:cubicBezTo>
                  <a:cubicBezTo>
                    <a:pt x="2442" y="1611"/>
                    <a:pt x="2455" y="1734"/>
                    <a:pt x="2418" y="1834"/>
                  </a:cubicBezTo>
                  <a:cubicBezTo>
                    <a:pt x="2305" y="2138"/>
                    <a:pt x="2112" y="2390"/>
                    <a:pt x="1858" y="2593"/>
                  </a:cubicBezTo>
                  <a:cubicBezTo>
                    <a:pt x="1802" y="2637"/>
                    <a:pt x="1732" y="2660"/>
                    <a:pt x="1666" y="2693"/>
                  </a:cubicBezTo>
                  <a:cubicBezTo>
                    <a:pt x="1396" y="2313"/>
                    <a:pt x="1432" y="1858"/>
                    <a:pt x="1296" y="1422"/>
                  </a:cubicBezTo>
                  <a:cubicBezTo>
                    <a:pt x="1139" y="1568"/>
                    <a:pt x="1139" y="1731"/>
                    <a:pt x="1139" y="1881"/>
                  </a:cubicBezTo>
                  <a:cubicBezTo>
                    <a:pt x="1143" y="2038"/>
                    <a:pt x="1169" y="2190"/>
                    <a:pt x="1189" y="2381"/>
                  </a:cubicBezTo>
                  <a:cubicBezTo>
                    <a:pt x="799" y="2090"/>
                    <a:pt x="477" y="1788"/>
                    <a:pt x="317" y="1345"/>
                  </a:cubicBezTo>
                  <a:cubicBezTo>
                    <a:pt x="290" y="1265"/>
                    <a:pt x="277" y="1185"/>
                    <a:pt x="307" y="1105"/>
                  </a:cubicBezTo>
                  <a:cubicBezTo>
                    <a:pt x="326" y="1057"/>
                    <a:pt x="373" y="1030"/>
                    <a:pt x="422" y="1030"/>
                  </a:cubicBezTo>
                  <a:cubicBezTo>
                    <a:pt x="440" y="1030"/>
                    <a:pt x="459" y="1034"/>
                    <a:pt x="477" y="1042"/>
                  </a:cubicBezTo>
                  <a:cubicBezTo>
                    <a:pt x="513" y="1062"/>
                    <a:pt x="550" y="1082"/>
                    <a:pt x="584" y="1105"/>
                  </a:cubicBezTo>
                  <a:cubicBezTo>
                    <a:pt x="684" y="1175"/>
                    <a:pt x="776" y="1254"/>
                    <a:pt x="879" y="1322"/>
                  </a:cubicBezTo>
                  <a:cubicBezTo>
                    <a:pt x="907" y="1340"/>
                    <a:pt x="939" y="1349"/>
                    <a:pt x="970" y="1349"/>
                  </a:cubicBezTo>
                  <a:cubicBezTo>
                    <a:pt x="1018" y="1349"/>
                    <a:pt x="1066" y="1327"/>
                    <a:pt x="1096" y="1285"/>
                  </a:cubicBezTo>
                  <a:cubicBezTo>
                    <a:pt x="1149" y="1215"/>
                    <a:pt x="1099" y="1145"/>
                    <a:pt x="1096" y="1075"/>
                  </a:cubicBezTo>
                  <a:cubicBezTo>
                    <a:pt x="1090" y="939"/>
                    <a:pt x="1076" y="799"/>
                    <a:pt x="1086" y="659"/>
                  </a:cubicBezTo>
                  <a:cubicBezTo>
                    <a:pt x="1090" y="592"/>
                    <a:pt x="1119" y="515"/>
                    <a:pt x="1159" y="455"/>
                  </a:cubicBezTo>
                  <a:cubicBezTo>
                    <a:pt x="1232" y="338"/>
                    <a:pt x="1327" y="280"/>
                    <a:pt x="1420" y="280"/>
                  </a:cubicBezTo>
                  <a:close/>
                  <a:moveTo>
                    <a:pt x="4572" y="2762"/>
                  </a:moveTo>
                  <a:cubicBezTo>
                    <a:pt x="4672" y="2762"/>
                    <a:pt x="4747" y="2828"/>
                    <a:pt x="4786" y="2957"/>
                  </a:cubicBezTo>
                  <a:cubicBezTo>
                    <a:pt x="4869" y="3223"/>
                    <a:pt x="4859" y="3483"/>
                    <a:pt x="4699" y="3722"/>
                  </a:cubicBezTo>
                  <a:cubicBezTo>
                    <a:pt x="4626" y="3832"/>
                    <a:pt x="4546" y="3936"/>
                    <a:pt x="4466" y="4042"/>
                  </a:cubicBezTo>
                  <a:cubicBezTo>
                    <a:pt x="4423" y="4099"/>
                    <a:pt x="4396" y="4159"/>
                    <a:pt x="4433" y="4225"/>
                  </a:cubicBezTo>
                  <a:cubicBezTo>
                    <a:pt x="4463" y="4278"/>
                    <a:pt x="4509" y="4291"/>
                    <a:pt x="4559" y="4291"/>
                  </a:cubicBezTo>
                  <a:cubicBezTo>
                    <a:pt x="4576" y="4291"/>
                    <a:pt x="4592" y="4290"/>
                    <a:pt x="4609" y="4288"/>
                  </a:cubicBezTo>
                  <a:cubicBezTo>
                    <a:pt x="4674" y="4280"/>
                    <a:pt x="4741" y="4267"/>
                    <a:pt x="4809" y="4267"/>
                  </a:cubicBezTo>
                  <a:cubicBezTo>
                    <a:pt x="4821" y="4267"/>
                    <a:pt x="4833" y="4267"/>
                    <a:pt x="4846" y="4268"/>
                  </a:cubicBezTo>
                  <a:cubicBezTo>
                    <a:pt x="5062" y="4288"/>
                    <a:pt x="5162" y="4488"/>
                    <a:pt x="5042" y="4675"/>
                  </a:cubicBezTo>
                  <a:cubicBezTo>
                    <a:pt x="4935" y="4835"/>
                    <a:pt x="4783" y="4951"/>
                    <a:pt x="4586" y="4961"/>
                  </a:cubicBezTo>
                  <a:cubicBezTo>
                    <a:pt x="4561" y="4962"/>
                    <a:pt x="4536" y="4963"/>
                    <a:pt x="4510" y="4963"/>
                  </a:cubicBezTo>
                  <a:cubicBezTo>
                    <a:pt x="4348" y="4963"/>
                    <a:pt x="4181" y="4939"/>
                    <a:pt x="3996" y="4928"/>
                  </a:cubicBezTo>
                  <a:cubicBezTo>
                    <a:pt x="4073" y="4768"/>
                    <a:pt x="4133" y="4635"/>
                    <a:pt x="4196" y="4505"/>
                  </a:cubicBezTo>
                  <a:cubicBezTo>
                    <a:pt x="4233" y="4428"/>
                    <a:pt x="4250" y="4345"/>
                    <a:pt x="4160" y="4295"/>
                  </a:cubicBezTo>
                  <a:cubicBezTo>
                    <a:pt x="4138" y="4284"/>
                    <a:pt x="4117" y="4279"/>
                    <a:pt x="4098" y="4279"/>
                  </a:cubicBezTo>
                  <a:cubicBezTo>
                    <a:pt x="4041" y="4279"/>
                    <a:pt x="3992" y="4321"/>
                    <a:pt x="3960" y="4375"/>
                  </a:cubicBezTo>
                  <a:cubicBezTo>
                    <a:pt x="3890" y="4495"/>
                    <a:pt x="3830" y="4618"/>
                    <a:pt x="3764" y="4741"/>
                  </a:cubicBezTo>
                  <a:cubicBezTo>
                    <a:pt x="3481" y="4578"/>
                    <a:pt x="3167" y="3752"/>
                    <a:pt x="3267" y="3439"/>
                  </a:cubicBezTo>
                  <a:cubicBezTo>
                    <a:pt x="3283" y="3436"/>
                    <a:pt x="3298" y="3434"/>
                    <a:pt x="3312" y="3434"/>
                  </a:cubicBezTo>
                  <a:cubicBezTo>
                    <a:pt x="3403" y="3434"/>
                    <a:pt x="3461" y="3503"/>
                    <a:pt x="3507" y="3572"/>
                  </a:cubicBezTo>
                  <a:cubicBezTo>
                    <a:pt x="3581" y="3672"/>
                    <a:pt x="3637" y="3786"/>
                    <a:pt x="3700" y="3896"/>
                  </a:cubicBezTo>
                  <a:cubicBezTo>
                    <a:pt x="3724" y="3936"/>
                    <a:pt x="3733" y="3989"/>
                    <a:pt x="3764" y="4019"/>
                  </a:cubicBezTo>
                  <a:cubicBezTo>
                    <a:pt x="3797" y="4049"/>
                    <a:pt x="3847" y="4080"/>
                    <a:pt x="3886" y="4080"/>
                  </a:cubicBezTo>
                  <a:cubicBezTo>
                    <a:pt x="3890" y="4080"/>
                    <a:pt x="3893" y="4079"/>
                    <a:pt x="3896" y="4079"/>
                  </a:cubicBezTo>
                  <a:cubicBezTo>
                    <a:pt x="3940" y="4072"/>
                    <a:pt x="3987" y="4019"/>
                    <a:pt x="4003" y="3979"/>
                  </a:cubicBezTo>
                  <a:cubicBezTo>
                    <a:pt x="4027" y="3916"/>
                    <a:pt x="4016" y="3845"/>
                    <a:pt x="4027" y="3782"/>
                  </a:cubicBezTo>
                  <a:cubicBezTo>
                    <a:pt x="4060" y="3572"/>
                    <a:pt x="4090" y="3360"/>
                    <a:pt x="4140" y="3157"/>
                  </a:cubicBezTo>
                  <a:cubicBezTo>
                    <a:pt x="4176" y="3003"/>
                    <a:pt x="4273" y="2880"/>
                    <a:pt x="4416" y="2807"/>
                  </a:cubicBezTo>
                  <a:cubicBezTo>
                    <a:pt x="4473" y="2776"/>
                    <a:pt x="4525" y="2762"/>
                    <a:pt x="4572" y="2762"/>
                  </a:cubicBezTo>
                  <a:close/>
                  <a:moveTo>
                    <a:pt x="1382" y="3592"/>
                  </a:moveTo>
                  <a:cubicBezTo>
                    <a:pt x="1385" y="3592"/>
                    <a:pt x="1389" y="3592"/>
                    <a:pt x="1392" y="3592"/>
                  </a:cubicBezTo>
                  <a:cubicBezTo>
                    <a:pt x="1715" y="3606"/>
                    <a:pt x="1969" y="3766"/>
                    <a:pt x="2215" y="3992"/>
                  </a:cubicBezTo>
                  <a:cubicBezTo>
                    <a:pt x="2109" y="4102"/>
                    <a:pt x="2025" y="4188"/>
                    <a:pt x="1942" y="4271"/>
                  </a:cubicBezTo>
                  <a:cubicBezTo>
                    <a:pt x="1909" y="4305"/>
                    <a:pt x="1875" y="4339"/>
                    <a:pt x="1849" y="4375"/>
                  </a:cubicBezTo>
                  <a:cubicBezTo>
                    <a:pt x="1809" y="4431"/>
                    <a:pt x="1775" y="4505"/>
                    <a:pt x="1838" y="4551"/>
                  </a:cubicBezTo>
                  <a:cubicBezTo>
                    <a:pt x="1854" y="4563"/>
                    <a:pt x="1877" y="4567"/>
                    <a:pt x="1903" y="4567"/>
                  </a:cubicBezTo>
                  <a:cubicBezTo>
                    <a:pt x="1938" y="4567"/>
                    <a:pt x="1977" y="4558"/>
                    <a:pt x="2002" y="4545"/>
                  </a:cubicBezTo>
                  <a:cubicBezTo>
                    <a:pt x="2085" y="4495"/>
                    <a:pt x="2155" y="4422"/>
                    <a:pt x="2235" y="4359"/>
                  </a:cubicBezTo>
                  <a:cubicBezTo>
                    <a:pt x="2275" y="4325"/>
                    <a:pt x="2311" y="4295"/>
                    <a:pt x="2362" y="4255"/>
                  </a:cubicBezTo>
                  <a:cubicBezTo>
                    <a:pt x="2478" y="4528"/>
                    <a:pt x="2498" y="4795"/>
                    <a:pt x="2431" y="5067"/>
                  </a:cubicBezTo>
                  <a:cubicBezTo>
                    <a:pt x="2405" y="5175"/>
                    <a:pt x="2371" y="5301"/>
                    <a:pt x="2232" y="5310"/>
                  </a:cubicBezTo>
                  <a:cubicBezTo>
                    <a:pt x="2227" y="5311"/>
                    <a:pt x="2223" y="5311"/>
                    <a:pt x="2219" y="5311"/>
                  </a:cubicBezTo>
                  <a:cubicBezTo>
                    <a:pt x="2089" y="5311"/>
                    <a:pt x="2047" y="5198"/>
                    <a:pt x="2005" y="5095"/>
                  </a:cubicBezTo>
                  <a:cubicBezTo>
                    <a:pt x="1995" y="5067"/>
                    <a:pt x="1985" y="5044"/>
                    <a:pt x="1982" y="5018"/>
                  </a:cubicBezTo>
                  <a:cubicBezTo>
                    <a:pt x="1967" y="4942"/>
                    <a:pt x="1909" y="4904"/>
                    <a:pt x="1847" y="4904"/>
                  </a:cubicBezTo>
                  <a:cubicBezTo>
                    <a:pt x="1796" y="4904"/>
                    <a:pt x="1743" y="4929"/>
                    <a:pt x="1706" y="4978"/>
                  </a:cubicBezTo>
                  <a:cubicBezTo>
                    <a:pt x="1609" y="5111"/>
                    <a:pt x="1496" y="5234"/>
                    <a:pt x="1376" y="5347"/>
                  </a:cubicBezTo>
                  <a:cubicBezTo>
                    <a:pt x="1297" y="5422"/>
                    <a:pt x="1201" y="5454"/>
                    <a:pt x="1098" y="5454"/>
                  </a:cubicBezTo>
                  <a:cubicBezTo>
                    <a:pt x="1054" y="5454"/>
                    <a:pt x="1009" y="5448"/>
                    <a:pt x="963" y="5437"/>
                  </a:cubicBezTo>
                  <a:cubicBezTo>
                    <a:pt x="813" y="5401"/>
                    <a:pt x="747" y="5327"/>
                    <a:pt x="739" y="5175"/>
                  </a:cubicBezTo>
                  <a:cubicBezTo>
                    <a:pt x="730" y="4915"/>
                    <a:pt x="833" y="4708"/>
                    <a:pt x="1039" y="4555"/>
                  </a:cubicBezTo>
                  <a:cubicBezTo>
                    <a:pt x="1129" y="4488"/>
                    <a:pt x="1233" y="4442"/>
                    <a:pt x="1336" y="4395"/>
                  </a:cubicBezTo>
                  <a:cubicBezTo>
                    <a:pt x="1419" y="4355"/>
                    <a:pt x="1526" y="4342"/>
                    <a:pt x="1539" y="4228"/>
                  </a:cubicBezTo>
                  <a:cubicBezTo>
                    <a:pt x="1552" y="4099"/>
                    <a:pt x="1432" y="4079"/>
                    <a:pt x="1352" y="4025"/>
                  </a:cubicBezTo>
                  <a:cubicBezTo>
                    <a:pt x="1279" y="3982"/>
                    <a:pt x="1199" y="3942"/>
                    <a:pt x="1133" y="3885"/>
                  </a:cubicBezTo>
                  <a:cubicBezTo>
                    <a:pt x="1043" y="3809"/>
                    <a:pt x="1046" y="3719"/>
                    <a:pt x="1149" y="3662"/>
                  </a:cubicBezTo>
                  <a:cubicBezTo>
                    <a:pt x="1220" y="3624"/>
                    <a:pt x="1305" y="3592"/>
                    <a:pt x="1382" y="3592"/>
                  </a:cubicBezTo>
                  <a:close/>
                  <a:moveTo>
                    <a:pt x="1427" y="1"/>
                  </a:moveTo>
                  <a:cubicBezTo>
                    <a:pt x="1302" y="1"/>
                    <a:pt x="1174" y="49"/>
                    <a:pt x="1059" y="146"/>
                  </a:cubicBezTo>
                  <a:cubicBezTo>
                    <a:pt x="899" y="286"/>
                    <a:pt x="823" y="462"/>
                    <a:pt x="799" y="669"/>
                  </a:cubicBezTo>
                  <a:cubicBezTo>
                    <a:pt x="790" y="739"/>
                    <a:pt x="783" y="805"/>
                    <a:pt x="773" y="888"/>
                  </a:cubicBezTo>
                  <a:cubicBezTo>
                    <a:pt x="696" y="845"/>
                    <a:pt x="644" y="812"/>
                    <a:pt x="584" y="782"/>
                  </a:cubicBezTo>
                  <a:cubicBezTo>
                    <a:pt x="516" y="750"/>
                    <a:pt x="449" y="734"/>
                    <a:pt x="387" y="734"/>
                  </a:cubicBezTo>
                  <a:cubicBezTo>
                    <a:pt x="232" y="734"/>
                    <a:pt x="104" y="833"/>
                    <a:pt x="44" y="1012"/>
                  </a:cubicBezTo>
                  <a:cubicBezTo>
                    <a:pt x="0" y="1151"/>
                    <a:pt x="7" y="1288"/>
                    <a:pt x="51" y="1425"/>
                  </a:cubicBezTo>
                  <a:cubicBezTo>
                    <a:pt x="187" y="1831"/>
                    <a:pt x="447" y="2144"/>
                    <a:pt x="770" y="2410"/>
                  </a:cubicBezTo>
                  <a:cubicBezTo>
                    <a:pt x="956" y="2560"/>
                    <a:pt x="1153" y="2700"/>
                    <a:pt x="1343" y="2843"/>
                  </a:cubicBezTo>
                  <a:cubicBezTo>
                    <a:pt x="1506" y="2963"/>
                    <a:pt x="1566" y="3153"/>
                    <a:pt x="1709" y="3336"/>
                  </a:cubicBezTo>
                  <a:cubicBezTo>
                    <a:pt x="1612" y="3323"/>
                    <a:pt x="1569" y="3316"/>
                    <a:pt x="1526" y="3312"/>
                  </a:cubicBezTo>
                  <a:cubicBezTo>
                    <a:pt x="1483" y="3307"/>
                    <a:pt x="1440" y="3303"/>
                    <a:pt x="1399" y="3303"/>
                  </a:cubicBezTo>
                  <a:cubicBezTo>
                    <a:pt x="1253" y="3303"/>
                    <a:pt x="1117" y="3341"/>
                    <a:pt x="993" y="3426"/>
                  </a:cubicBezTo>
                  <a:cubicBezTo>
                    <a:pt x="743" y="3603"/>
                    <a:pt x="724" y="3882"/>
                    <a:pt x="946" y="4088"/>
                  </a:cubicBezTo>
                  <a:cubicBezTo>
                    <a:pt x="983" y="4122"/>
                    <a:pt x="1019" y="4152"/>
                    <a:pt x="1066" y="4192"/>
                  </a:cubicBezTo>
                  <a:cubicBezTo>
                    <a:pt x="999" y="4239"/>
                    <a:pt x="950" y="4268"/>
                    <a:pt x="903" y="4305"/>
                  </a:cubicBezTo>
                  <a:cubicBezTo>
                    <a:pt x="630" y="4508"/>
                    <a:pt x="487" y="4781"/>
                    <a:pt x="467" y="5121"/>
                  </a:cubicBezTo>
                  <a:cubicBezTo>
                    <a:pt x="450" y="5427"/>
                    <a:pt x="620" y="5644"/>
                    <a:pt x="923" y="5707"/>
                  </a:cubicBezTo>
                  <a:cubicBezTo>
                    <a:pt x="985" y="5720"/>
                    <a:pt x="1045" y="5727"/>
                    <a:pt x="1104" y="5727"/>
                  </a:cubicBezTo>
                  <a:cubicBezTo>
                    <a:pt x="1255" y="5727"/>
                    <a:pt x="1396" y="5681"/>
                    <a:pt x="1526" y="5581"/>
                  </a:cubicBezTo>
                  <a:cubicBezTo>
                    <a:pt x="1619" y="5507"/>
                    <a:pt x="1709" y="5424"/>
                    <a:pt x="1806" y="5344"/>
                  </a:cubicBezTo>
                  <a:cubicBezTo>
                    <a:pt x="1822" y="5361"/>
                    <a:pt x="1842" y="5381"/>
                    <a:pt x="1858" y="5397"/>
                  </a:cubicBezTo>
                  <a:cubicBezTo>
                    <a:pt x="1978" y="5529"/>
                    <a:pt x="2110" y="5593"/>
                    <a:pt x="2237" y="5593"/>
                  </a:cubicBezTo>
                  <a:cubicBezTo>
                    <a:pt x="2396" y="5593"/>
                    <a:pt x="2545" y="5491"/>
                    <a:pt x="2645" y="5290"/>
                  </a:cubicBezTo>
                  <a:cubicBezTo>
                    <a:pt x="2731" y="5121"/>
                    <a:pt x="2751" y="4935"/>
                    <a:pt x="2741" y="4748"/>
                  </a:cubicBezTo>
                  <a:cubicBezTo>
                    <a:pt x="2731" y="4618"/>
                    <a:pt x="2714" y="4491"/>
                    <a:pt x="2698" y="4348"/>
                  </a:cubicBezTo>
                  <a:lnTo>
                    <a:pt x="2698" y="4348"/>
                  </a:lnTo>
                  <a:cubicBezTo>
                    <a:pt x="3094" y="4641"/>
                    <a:pt x="3484" y="4904"/>
                    <a:pt x="3847" y="5204"/>
                  </a:cubicBezTo>
                  <a:cubicBezTo>
                    <a:pt x="4333" y="5604"/>
                    <a:pt x="4583" y="6134"/>
                    <a:pt x="4623" y="6763"/>
                  </a:cubicBezTo>
                  <a:cubicBezTo>
                    <a:pt x="4629" y="6856"/>
                    <a:pt x="4626" y="6949"/>
                    <a:pt x="4643" y="7039"/>
                  </a:cubicBezTo>
                  <a:cubicBezTo>
                    <a:pt x="4649" y="7076"/>
                    <a:pt x="4692" y="7129"/>
                    <a:pt x="4723" y="7129"/>
                  </a:cubicBezTo>
                  <a:cubicBezTo>
                    <a:pt x="4724" y="7129"/>
                    <a:pt x="4726" y="7129"/>
                    <a:pt x="4727" y="7129"/>
                  </a:cubicBezTo>
                  <a:cubicBezTo>
                    <a:pt x="4760" y="7129"/>
                    <a:pt x="4810" y="7087"/>
                    <a:pt x="4823" y="7056"/>
                  </a:cubicBezTo>
                  <a:cubicBezTo>
                    <a:pt x="4846" y="6982"/>
                    <a:pt x="4859" y="6899"/>
                    <a:pt x="4863" y="6822"/>
                  </a:cubicBezTo>
                  <a:cubicBezTo>
                    <a:pt x="4895" y="6300"/>
                    <a:pt x="4719" y="5843"/>
                    <a:pt x="4436" y="5417"/>
                  </a:cubicBezTo>
                  <a:cubicBezTo>
                    <a:pt x="4403" y="5367"/>
                    <a:pt x="4369" y="5314"/>
                    <a:pt x="4326" y="5244"/>
                  </a:cubicBezTo>
                  <a:cubicBezTo>
                    <a:pt x="4406" y="5241"/>
                    <a:pt x="4456" y="5238"/>
                    <a:pt x="4509" y="5238"/>
                  </a:cubicBezTo>
                  <a:cubicBezTo>
                    <a:pt x="4521" y="5238"/>
                    <a:pt x="4533" y="5238"/>
                    <a:pt x="4544" y="5238"/>
                  </a:cubicBezTo>
                  <a:cubicBezTo>
                    <a:pt x="4843" y="5238"/>
                    <a:pt x="5062" y="5082"/>
                    <a:pt x="5245" y="4864"/>
                  </a:cubicBezTo>
                  <a:cubicBezTo>
                    <a:pt x="5488" y="4571"/>
                    <a:pt x="5348" y="4052"/>
                    <a:pt x="4952" y="3999"/>
                  </a:cubicBezTo>
                  <a:cubicBezTo>
                    <a:pt x="4929" y="3996"/>
                    <a:pt x="4902" y="3985"/>
                    <a:pt x="4866" y="3976"/>
                  </a:cubicBezTo>
                  <a:cubicBezTo>
                    <a:pt x="4895" y="3922"/>
                    <a:pt x="4915" y="3876"/>
                    <a:pt x="4946" y="3832"/>
                  </a:cubicBezTo>
                  <a:cubicBezTo>
                    <a:pt x="5139" y="3523"/>
                    <a:pt x="5149" y="3189"/>
                    <a:pt x="5046" y="2853"/>
                  </a:cubicBezTo>
                  <a:cubicBezTo>
                    <a:pt x="4970" y="2615"/>
                    <a:pt x="4794" y="2487"/>
                    <a:pt x="4583" y="2487"/>
                  </a:cubicBezTo>
                  <a:cubicBezTo>
                    <a:pt x="4508" y="2487"/>
                    <a:pt x="4428" y="2504"/>
                    <a:pt x="4346" y="2537"/>
                  </a:cubicBezTo>
                  <a:cubicBezTo>
                    <a:pt x="4170" y="2610"/>
                    <a:pt x="4040" y="2730"/>
                    <a:pt x="3960" y="2897"/>
                  </a:cubicBezTo>
                  <a:cubicBezTo>
                    <a:pt x="3896" y="3026"/>
                    <a:pt x="3860" y="3169"/>
                    <a:pt x="3810" y="3306"/>
                  </a:cubicBezTo>
                  <a:cubicBezTo>
                    <a:pt x="3796" y="3352"/>
                    <a:pt x="3784" y="3400"/>
                    <a:pt x="3767" y="3449"/>
                  </a:cubicBezTo>
                  <a:cubicBezTo>
                    <a:pt x="3677" y="3369"/>
                    <a:pt x="3604" y="3286"/>
                    <a:pt x="3513" y="3232"/>
                  </a:cubicBezTo>
                  <a:cubicBezTo>
                    <a:pt x="3439" y="3186"/>
                    <a:pt x="3364" y="3164"/>
                    <a:pt x="3294" y="3164"/>
                  </a:cubicBezTo>
                  <a:cubicBezTo>
                    <a:pt x="3132" y="3164"/>
                    <a:pt x="2999" y="3284"/>
                    <a:pt x="2971" y="3489"/>
                  </a:cubicBezTo>
                  <a:cubicBezTo>
                    <a:pt x="2948" y="3676"/>
                    <a:pt x="2977" y="3859"/>
                    <a:pt x="3044" y="4036"/>
                  </a:cubicBezTo>
                  <a:cubicBezTo>
                    <a:pt x="3057" y="4076"/>
                    <a:pt x="3074" y="4112"/>
                    <a:pt x="3088" y="4148"/>
                  </a:cubicBezTo>
                  <a:cubicBezTo>
                    <a:pt x="3101" y="4185"/>
                    <a:pt x="3111" y="4222"/>
                    <a:pt x="3134" y="4295"/>
                  </a:cubicBezTo>
                  <a:cubicBezTo>
                    <a:pt x="2608" y="3892"/>
                    <a:pt x="2158" y="3476"/>
                    <a:pt x="1795" y="2953"/>
                  </a:cubicBezTo>
                  <a:cubicBezTo>
                    <a:pt x="2215" y="2663"/>
                    <a:pt x="2395" y="2473"/>
                    <a:pt x="2598" y="2118"/>
                  </a:cubicBezTo>
                  <a:cubicBezTo>
                    <a:pt x="2728" y="1887"/>
                    <a:pt x="2768" y="1644"/>
                    <a:pt x="2702" y="1388"/>
                  </a:cubicBezTo>
                  <a:cubicBezTo>
                    <a:pt x="2642" y="1165"/>
                    <a:pt x="2482" y="1042"/>
                    <a:pt x="2255" y="1031"/>
                  </a:cubicBezTo>
                  <a:cubicBezTo>
                    <a:pt x="2195" y="1031"/>
                    <a:pt x="2135" y="1035"/>
                    <a:pt x="2065" y="1035"/>
                  </a:cubicBezTo>
                  <a:cubicBezTo>
                    <a:pt x="2062" y="948"/>
                    <a:pt x="2058" y="872"/>
                    <a:pt x="2055" y="795"/>
                  </a:cubicBezTo>
                  <a:cubicBezTo>
                    <a:pt x="2045" y="582"/>
                    <a:pt x="1978" y="389"/>
                    <a:pt x="1849" y="223"/>
                  </a:cubicBezTo>
                  <a:cubicBezTo>
                    <a:pt x="1732" y="75"/>
                    <a:pt x="1582" y="1"/>
                    <a:pt x="1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1"/>
            <p:cNvSpPr/>
            <p:nvPr/>
          </p:nvSpPr>
          <p:spPr>
            <a:xfrm>
              <a:off x="1989067" y="4058762"/>
              <a:ext cx="174757" cy="181415"/>
            </a:xfrm>
            <a:custGeom>
              <a:avLst/>
              <a:gdLst/>
              <a:ahLst/>
              <a:cxnLst/>
              <a:rect l="l" t="t" r="r" b="b"/>
              <a:pathLst>
                <a:path w="2126" h="2207" extrusionOk="0">
                  <a:moveTo>
                    <a:pt x="1381" y="0"/>
                  </a:moveTo>
                  <a:cubicBezTo>
                    <a:pt x="1287" y="0"/>
                    <a:pt x="1191" y="42"/>
                    <a:pt x="1120" y="107"/>
                  </a:cubicBezTo>
                  <a:cubicBezTo>
                    <a:pt x="1020" y="193"/>
                    <a:pt x="960" y="320"/>
                    <a:pt x="910" y="444"/>
                  </a:cubicBezTo>
                  <a:cubicBezTo>
                    <a:pt x="867" y="556"/>
                    <a:pt x="830" y="673"/>
                    <a:pt x="800" y="793"/>
                  </a:cubicBezTo>
                  <a:cubicBezTo>
                    <a:pt x="777" y="889"/>
                    <a:pt x="704" y="1260"/>
                    <a:pt x="704" y="1260"/>
                  </a:cubicBezTo>
                  <a:cubicBezTo>
                    <a:pt x="704" y="1260"/>
                    <a:pt x="584" y="1106"/>
                    <a:pt x="517" y="1043"/>
                  </a:cubicBezTo>
                  <a:cubicBezTo>
                    <a:pt x="449" y="974"/>
                    <a:pt x="362" y="909"/>
                    <a:pt x="261" y="909"/>
                  </a:cubicBezTo>
                  <a:cubicBezTo>
                    <a:pt x="254" y="909"/>
                    <a:pt x="247" y="909"/>
                    <a:pt x="241" y="909"/>
                  </a:cubicBezTo>
                  <a:cubicBezTo>
                    <a:pt x="125" y="923"/>
                    <a:pt x="34" y="1040"/>
                    <a:pt x="18" y="1156"/>
                  </a:cubicBezTo>
                  <a:cubicBezTo>
                    <a:pt x="1" y="1276"/>
                    <a:pt x="41" y="1395"/>
                    <a:pt x="97" y="1502"/>
                  </a:cubicBezTo>
                  <a:cubicBezTo>
                    <a:pt x="234" y="1769"/>
                    <a:pt x="457" y="1995"/>
                    <a:pt x="730" y="2122"/>
                  </a:cubicBezTo>
                  <a:cubicBezTo>
                    <a:pt x="804" y="2159"/>
                    <a:pt x="884" y="2185"/>
                    <a:pt x="967" y="2199"/>
                  </a:cubicBezTo>
                  <a:cubicBezTo>
                    <a:pt x="1001" y="2204"/>
                    <a:pt x="1035" y="2206"/>
                    <a:pt x="1069" y="2206"/>
                  </a:cubicBezTo>
                  <a:cubicBezTo>
                    <a:pt x="1186" y="2206"/>
                    <a:pt x="1303" y="2179"/>
                    <a:pt x="1416" y="2148"/>
                  </a:cubicBezTo>
                  <a:cubicBezTo>
                    <a:pt x="1659" y="2079"/>
                    <a:pt x="1909" y="1962"/>
                    <a:pt x="2043" y="1745"/>
                  </a:cubicBezTo>
                  <a:cubicBezTo>
                    <a:pt x="2095" y="1659"/>
                    <a:pt x="2126" y="1546"/>
                    <a:pt x="2083" y="1455"/>
                  </a:cubicBezTo>
                  <a:cubicBezTo>
                    <a:pt x="2029" y="1348"/>
                    <a:pt x="1901" y="1311"/>
                    <a:pt x="1779" y="1311"/>
                  </a:cubicBezTo>
                  <a:cubicBezTo>
                    <a:pt x="1765" y="1311"/>
                    <a:pt x="1750" y="1311"/>
                    <a:pt x="1736" y="1312"/>
                  </a:cubicBezTo>
                  <a:cubicBezTo>
                    <a:pt x="1583" y="1319"/>
                    <a:pt x="1436" y="1363"/>
                    <a:pt x="1303" y="1435"/>
                  </a:cubicBezTo>
                  <a:cubicBezTo>
                    <a:pt x="1427" y="1212"/>
                    <a:pt x="1533" y="980"/>
                    <a:pt x="1623" y="740"/>
                  </a:cubicBezTo>
                  <a:cubicBezTo>
                    <a:pt x="1669" y="613"/>
                    <a:pt x="1709" y="480"/>
                    <a:pt x="1699" y="344"/>
                  </a:cubicBezTo>
                  <a:cubicBezTo>
                    <a:pt x="1689" y="207"/>
                    <a:pt x="1616" y="70"/>
                    <a:pt x="1490" y="21"/>
                  </a:cubicBezTo>
                  <a:cubicBezTo>
                    <a:pt x="1455" y="7"/>
                    <a:pt x="1418" y="0"/>
                    <a:pt x="13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1"/>
            <p:cNvSpPr/>
            <p:nvPr/>
          </p:nvSpPr>
          <p:spPr>
            <a:xfrm>
              <a:off x="1977559" y="4052598"/>
              <a:ext cx="196951" cy="289262"/>
            </a:xfrm>
            <a:custGeom>
              <a:avLst/>
              <a:gdLst/>
              <a:ahLst/>
              <a:cxnLst/>
              <a:rect l="l" t="t" r="r" b="b"/>
              <a:pathLst>
                <a:path w="2396" h="3519" extrusionOk="0">
                  <a:moveTo>
                    <a:pt x="1538" y="182"/>
                  </a:moveTo>
                  <a:cubicBezTo>
                    <a:pt x="1564" y="182"/>
                    <a:pt x="1591" y="187"/>
                    <a:pt x="1619" y="199"/>
                  </a:cubicBezTo>
                  <a:cubicBezTo>
                    <a:pt x="1743" y="252"/>
                    <a:pt x="1753" y="375"/>
                    <a:pt x="1753" y="488"/>
                  </a:cubicBezTo>
                  <a:cubicBezTo>
                    <a:pt x="1746" y="728"/>
                    <a:pt x="1656" y="941"/>
                    <a:pt x="1543" y="1144"/>
                  </a:cubicBezTo>
                  <a:cubicBezTo>
                    <a:pt x="1470" y="1284"/>
                    <a:pt x="1404" y="1427"/>
                    <a:pt x="1333" y="1574"/>
                  </a:cubicBezTo>
                  <a:cubicBezTo>
                    <a:pt x="1376" y="1609"/>
                    <a:pt x="1412" y="1621"/>
                    <a:pt x="1444" y="1621"/>
                  </a:cubicBezTo>
                  <a:cubicBezTo>
                    <a:pt x="1497" y="1621"/>
                    <a:pt x="1540" y="1589"/>
                    <a:pt x="1583" y="1574"/>
                  </a:cubicBezTo>
                  <a:cubicBezTo>
                    <a:pt x="1693" y="1544"/>
                    <a:pt x="1796" y="1504"/>
                    <a:pt x="1906" y="1474"/>
                  </a:cubicBezTo>
                  <a:cubicBezTo>
                    <a:pt x="1925" y="1470"/>
                    <a:pt x="1944" y="1468"/>
                    <a:pt x="1964" y="1468"/>
                  </a:cubicBezTo>
                  <a:cubicBezTo>
                    <a:pt x="1990" y="1468"/>
                    <a:pt x="2018" y="1472"/>
                    <a:pt x="2043" y="1478"/>
                  </a:cubicBezTo>
                  <a:cubicBezTo>
                    <a:pt x="2176" y="1507"/>
                    <a:pt x="2203" y="1574"/>
                    <a:pt x="2139" y="1694"/>
                  </a:cubicBezTo>
                  <a:cubicBezTo>
                    <a:pt x="2129" y="1710"/>
                    <a:pt x="2116" y="1730"/>
                    <a:pt x="2106" y="1744"/>
                  </a:cubicBezTo>
                  <a:cubicBezTo>
                    <a:pt x="1873" y="2020"/>
                    <a:pt x="1550" y="2103"/>
                    <a:pt x="1210" y="2174"/>
                  </a:cubicBezTo>
                  <a:cubicBezTo>
                    <a:pt x="1090" y="1677"/>
                    <a:pt x="1276" y="1238"/>
                    <a:pt x="1367" y="771"/>
                  </a:cubicBezTo>
                  <a:lnTo>
                    <a:pt x="1367" y="771"/>
                  </a:lnTo>
                  <a:cubicBezTo>
                    <a:pt x="1140" y="938"/>
                    <a:pt x="987" y="1481"/>
                    <a:pt x="970" y="2127"/>
                  </a:cubicBezTo>
                  <a:cubicBezTo>
                    <a:pt x="811" y="2110"/>
                    <a:pt x="684" y="2027"/>
                    <a:pt x="584" y="1917"/>
                  </a:cubicBezTo>
                  <a:cubicBezTo>
                    <a:pt x="464" y="1784"/>
                    <a:pt x="348" y="1644"/>
                    <a:pt x="248" y="1498"/>
                  </a:cubicBezTo>
                  <a:cubicBezTo>
                    <a:pt x="205" y="1430"/>
                    <a:pt x="181" y="1338"/>
                    <a:pt x="181" y="1258"/>
                  </a:cubicBezTo>
                  <a:cubicBezTo>
                    <a:pt x="181" y="1152"/>
                    <a:pt x="255" y="1079"/>
                    <a:pt x="342" y="1079"/>
                  </a:cubicBezTo>
                  <a:cubicBezTo>
                    <a:pt x="371" y="1079"/>
                    <a:pt x="401" y="1087"/>
                    <a:pt x="431" y="1104"/>
                  </a:cubicBezTo>
                  <a:cubicBezTo>
                    <a:pt x="531" y="1164"/>
                    <a:pt x="611" y="1258"/>
                    <a:pt x="694" y="1341"/>
                  </a:cubicBezTo>
                  <a:cubicBezTo>
                    <a:pt x="754" y="1398"/>
                    <a:pt x="800" y="1464"/>
                    <a:pt x="887" y="1567"/>
                  </a:cubicBezTo>
                  <a:cubicBezTo>
                    <a:pt x="920" y="1470"/>
                    <a:pt x="944" y="1421"/>
                    <a:pt x="954" y="1367"/>
                  </a:cubicBezTo>
                  <a:cubicBezTo>
                    <a:pt x="980" y="1211"/>
                    <a:pt x="987" y="1051"/>
                    <a:pt x="1024" y="898"/>
                  </a:cubicBezTo>
                  <a:cubicBezTo>
                    <a:pt x="1060" y="758"/>
                    <a:pt x="1117" y="622"/>
                    <a:pt x="1177" y="488"/>
                  </a:cubicBezTo>
                  <a:cubicBezTo>
                    <a:pt x="1207" y="419"/>
                    <a:pt x="1264" y="356"/>
                    <a:pt x="1320" y="299"/>
                  </a:cubicBezTo>
                  <a:cubicBezTo>
                    <a:pt x="1381" y="238"/>
                    <a:pt x="1454" y="182"/>
                    <a:pt x="1538" y="182"/>
                  </a:cubicBezTo>
                  <a:close/>
                  <a:moveTo>
                    <a:pt x="1553" y="1"/>
                  </a:moveTo>
                  <a:cubicBezTo>
                    <a:pt x="1417" y="1"/>
                    <a:pt x="1269" y="72"/>
                    <a:pt x="1147" y="205"/>
                  </a:cubicBezTo>
                  <a:cubicBezTo>
                    <a:pt x="994" y="368"/>
                    <a:pt x="900" y="565"/>
                    <a:pt x="860" y="785"/>
                  </a:cubicBezTo>
                  <a:cubicBezTo>
                    <a:pt x="837" y="901"/>
                    <a:pt x="824" y="1018"/>
                    <a:pt x="804" y="1141"/>
                  </a:cubicBezTo>
                  <a:cubicBezTo>
                    <a:pt x="694" y="1075"/>
                    <a:pt x="600" y="1001"/>
                    <a:pt x="494" y="958"/>
                  </a:cubicBezTo>
                  <a:cubicBezTo>
                    <a:pt x="449" y="939"/>
                    <a:pt x="403" y="930"/>
                    <a:pt x="360" y="930"/>
                  </a:cubicBezTo>
                  <a:cubicBezTo>
                    <a:pt x="221" y="930"/>
                    <a:pt x="99" y="1021"/>
                    <a:pt x="48" y="1167"/>
                  </a:cubicBezTo>
                  <a:cubicBezTo>
                    <a:pt x="1" y="1295"/>
                    <a:pt x="11" y="1421"/>
                    <a:pt x="78" y="1530"/>
                  </a:cubicBezTo>
                  <a:cubicBezTo>
                    <a:pt x="288" y="1880"/>
                    <a:pt x="531" y="2186"/>
                    <a:pt x="934" y="2326"/>
                  </a:cubicBezTo>
                  <a:cubicBezTo>
                    <a:pt x="980" y="2343"/>
                    <a:pt x="1044" y="2369"/>
                    <a:pt x="1060" y="2409"/>
                  </a:cubicBezTo>
                  <a:cubicBezTo>
                    <a:pt x="1173" y="2649"/>
                    <a:pt x="1290" y="2889"/>
                    <a:pt x="1376" y="3136"/>
                  </a:cubicBezTo>
                  <a:cubicBezTo>
                    <a:pt x="1416" y="3253"/>
                    <a:pt x="1396" y="3388"/>
                    <a:pt x="1404" y="3519"/>
                  </a:cubicBezTo>
                  <a:cubicBezTo>
                    <a:pt x="1530" y="3496"/>
                    <a:pt x="1576" y="3408"/>
                    <a:pt x="1579" y="3293"/>
                  </a:cubicBezTo>
                  <a:cubicBezTo>
                    <a:pt x="1590" y="3109"/>
                    <a:pt x="1547" y="2936"/>
                    <a:pt x="1470" y="2773"/>
                  </a:cubicBezTo>
                  <a:cubicBezTo>
                    <a:pt x="1410" y="2643"/>
                    <a:pt x="1353" y="2509"/>
                    <a:pt x="1300" y="2393"/>
                  </a:cubicBezTo>
                  <a:cubicBezTo>
                    <a:pt x="1519" y="2300"/>
                    <a:pt x="1723" y="2220"/>
                    <a:pt x="1919" y="2130"/>
                  </a:cubicBezTo>
                  <a:cubicBezTo>
                    <a:pt x="2086" y="2050"/>
                    <a:pt x="2209" y="1917"/>
                    <a:pt x="2292" y="1754"/>
                  </a:cubicBezTo>
                  <a:cubicBezTo>
                    <a:pt x="2395" y="1538"/>
                    <a:pt x="2326" y="1370"/>
                    <a:pt x="2096" y="1304"/>
                  </a:cubicBezTo>
                  <a:cubicBezTo>
                    <a:pt x="2053" y="1292"/>
                    <a:pt x="2009" y="1288"/>
                    <a:pt x="1963" y="1288"/>
                  </a:cubicBezTo>
                  <a:cubicBezTo>
                    <a:pt x="1922" y="1288"/>
                    <a:pt x="1880" y="1291"/>
                    <a:pt x="1839" y="1295"/>
                  </a:cubicBezTo>
                  <a:cubicBezTo>
                    <a:pt x="1770" y="1301"/>
                    <a:pt x="1703" y="1331"/>
                    <a:pt x="1596" y="1361"/>
                  </a:cubicBezTo>
                  <a:cubicBezTo>
                    <a:pt x="1623" y="1311"/>
                    <a:pt x="1639" y="1287"/>
                    <a:pt x="1650" y="1264"/>
                  </a:cubicBezTo>
                  <a:cubicBezTo>
                    <a:pt x="1743" y="1055"/>
                    <a:pt x="1856" y="848"/>
                    <a:pt x="1926" y="628"/>
                  </a:cubicBezTo>
                  <a:cubicBezTo>
                    <a:pt x="2006" y="385"/>
                    <a:pt x="1899" y="136"/>
                    <a:pt x="1716" y="39"/>
                  </a:cubicBezTo>
                  <a:cubicBezTo>
                    <a:pt x="1666" y="13"/>
                    <a:pt x="1611" y="1"/>
                    <a:pt x="1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1"/>
            <p:cNvSpPr/>
            <p:nvPr/>
          </p:nvSpPr>
          <p:spPr>
            <a:xfrm rot="1324257" flipH="1">
              <a:off x="1665848" y="3604007"/>
              <a:ext cx="174760" cy="181418"/>
            </a:xfrm>
            <a:custGeom>
              <a:avLst/>
              <a:gdLst/>
              <a:ahLst/>
              <a:cxnLst/>
              <a:rect l="l" t="t" r="r" b="b"/>
              <a:pathLst>
                <a:path w="2126" h="2207" extrusionOk="0">
                  <a:moveTo>
                    <a:pt x="1381" y="0"/>
                  </a:moveTo>
                  <a:cubicBezTo>
                    <a:pt x="1287" y="0"/>
                    <a:pt x="1191" y="42"/>
                    <a:pt x="1120" y="107"/>
                  </a:cubicBezTo>
                  <a:cubicBezTo>
                    <a:pt x="1020" y="193"/>
                    <a:pt x="960" y="320"/>
                    <a:pt x="910" y="444"/>
                  </a:cubicBezTo>
                  <a:cubicBezTo>
                    <a:pt x="867" y="556"/>
                    <a:pt x="830" y="673"/>
                    <a:pt x="800" y="793"/>
                  </a:cubicBezTo>
                  <a:cubicBezTo>
                    <a:pt x="777" y="889"/>
                    <a:pt x="704" y="1260"/>
                    <a:pt x="704" y="1260"/>
                  </a:cubicBezTo>
                  <a:cubicBezTo>
                    <a:pt x="704" y="1260"/>
                    <a:pt x="584" y="1106"/>
                    <a:pt x="517" y="1043"/>
                  </a:cubicBezTo>
                  <a:cubicBezTo>
                    <a:pt x="449" y="974"/>
                    <a:pt x="362" y="909"/>
                    <a:pt x="261" y="909"/>
                  </a:cubicBezTo>
                  <a:cubicBezTo>
                    <a:pt x="254" y="909"/>
                    <a:pt x="247" y="909"/>
                    <a:pt x="241" y="909"/>
                  </a:cubicBezTo>
                  <a:cubicBezTo>
                    <a:pt x="125" y="923"/>
                    <a:pt x="34" y="1040"/>
                    <a:pt x="18" y="1156"/>
                  </a:cubicBezTo>
                  <a:cubicBezTo>
                    <a:pt x="1" y="1276"/>
                    <a:pt x="41" y="1395"/>
                    <a:pt x="97" y="1502"/>
                  </a:cubicBezTo>
                  <a:cubicBezTo>
                    <a:pt x="234" y="1769"/>
                    <a:pt x="457" y="1995"/>
                    <a:pt x="730" y="2122"/>
                  </a:cubicBezTo>
                  <a:cubicBezTo>
                    <a:pt x="804" y="2159"/>
                    <a:pt x="884" y="2185"/>
                    <a:pt x="967" y="2199"/>
                  </a:cubicBezTo>
                  <a:cubicBezTo>
                    <a:pt x="1001" y="2204"/>
                    <a:pt x="1035" y="2206"/>
                    <a:pt x="1069" y="2206"/>
                  </a:cubicBezTo>
                  <a:cubicBezTo>
                    <a:pt x="1186" y="2206"/>
                    <a:pt x="1303" y="2179"/>
                    <a:pt x="1416" y="2148"/>
                  </a:cubicBezTo>
                  <a:cubicBezTo>
                    <a:pt x="1659" y="2079"/>
                    <a:pt x="1909" y="1962"/>
                    <a:pt x="2043" y="1745"/>
                  </a:cubicBezTo>
                  <a:cubicBezTo>
                    <a:pt x="2095" y="1659"/>
                    <a:pt x="2126" y="1546"/>
                    <a:pt x="2083" y="1455"/>
                  </a:cubicBezTo>
                  <a:cubicBezTo>
                    <a:pt x="2029" y="1348"/>
                    <a:pt x="1901" y="1311"/>
                    <a:pt x="1779" y="1311"/>
                  </a:cubicBezTo>
                  <a:cubicBezTo>
                    <a:pt x="1765" y="1311"/>
                    <a:pt x="1750" y="1311"/>
                    <a:pt x="1736" y="1312"/>
                  </a:cubicBezTo>
                  <a:cubicBezTo>
                    <a:pt x="1583" y="1319"/>
                    <a:pt x="1436" y="1363"/>
                    <a:pt x="1303" y="1435"/>
                  </a:cubicBezTo>
                  <a:cubicBezTo>
                    <a:pt x="1427" y="1212"/>
                    <a:pt x="1533" y="980"/>
                    <a:pt x="1623" y="740"/>
                  </a:cubicBezTo>
                  <a:cubicBezTo>
                    <a:pt x="1669" y="613"/>
                    <a:pt x="1709" y="480"/>
                    <a:pt x="1699" y="344"/>
                  </a:cubicBezTo>
                  <a:cubicBezTo>
                    <a:pt x="1689" y="207"/>
                    <a:pt x="1616" y="70"/>
                    <a:pt x="1490" y="21"/>
                  </a:cubicBezTo>
                  <a:cubicBezTo>
                    <a:pt x="1455" y="7"/>
                    <a:pt x="1418" y="0"/>
                    <a:pt x="13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1"/>
            <p:cNvSpPr/>
            <p:nvPr/>
          </p:nvSpPr>
          <p:spPr>
            <a:xfrm rot="1324257" flipH="1">
              <a:off x="1637186" y="3594496"/>
              <a:ext cx="196954" cy="289266"/>
            </a:xfrm>
            <a:custGeom>
              <a:avLst/>
              <a:gdLst/>
              <a:ahLst/>
              <a:cxnLst/>
              <a:rect l="l" t="t" r="r" b="b"/>
              <a:pathLst>
                <a:path w="2396" h="3519" extrusionOk="0">
                  <a:moveTo>
                    <a:pt x="1538" y="182"/>
                  </a:moveTo>
                  <a:cubicBezTo>
                    <a:pt x="1564" y="182"/>
                    <a:pt x="1591" y="187"/>
                    <a:pt x="1619" y="199"/>
                  </a:cubicBezTo>
                  <a:cubicBezTo>
                    <a:pt x="1743" y="252"/>
                    <a:pt x="1753" y="375"/>
                    <a:pt x="1753" y="488"/>
                  </a:cubicBezTo>
                  <a:cubicBezTo>
                    <a:pt x="1746" y="728"/>
                    <a:pt x="1656" y="941"/>
                    <a:pt x="1543" y="1144"/>
                  </a:cubicBezTo>
                  <a:cubicBezTo>
                    <a:pt x="1470" y="1284"/>
                    <a:pt x="1404" y="1427"/>
                    <a:pt x="1333" y="1574"/>
                  </a:cubicBezTo>
                  <a:cubicBezTo>
                    <a:pt x="1376" y="1609"/>
                    <a:pt x="1412" y="1621"/>
                    <a:pt x="1444" y="1621"/>
                  </a:cubicBezTo>
                  <a:cubicBezTo>
                    <a:pt x="1497" y="1621"/>
                    <a:pt x="1540" y="1589"/>
                    <a:pt x="1583" y="1574"/>
                  </a:cubicBezTo>
                  <a:cubicBezTo>
                    <a:pt x="1693" y="1544"/>
                    <a:pt x="1796" y="1504"/>
                    <a:pt x="1906" y="1474"/>
                  </a:cubicBezTo>
                  <a:cubicBezTo>
                    <a:pt x="1925" y="1470"/>
                    <a:pt x="1944" y="1468"/>
                    <a:pt x="1964" y="1468"/>
                  </a:cubicBezTo>
                  <a:cubicBezTo>
                    <a:pt x="1990" y="1468"/>
                    <a:pt x="2018" y="1472"/>
                    <a:pt x="2043" y="1478"/>
                  </a:cubicBezTo>
                  <a:cubicBezTo>
                    <a:pt x="2176" y="1507"/>
                    <a:pt x="2203" y="1574"/>
                    <a:pt x="2139" y="1694"/>
                  </a:cubicBezTo>
                  <a:cubicBezTo>
                    <a:pt x="2129" y="1710"/>
                    <a:pt x="2116" y="1730"/>
                    <a:pt x="2106" y="1744"/>
                  </a:cubicBezTo>
                  <a:cubicBezTo>
                    <a:pt x="1873" y="2020"/>
                    <a:pt x="1550" y="2103"/>
                    <a:pt x="1210" y="2174"/>
                  </a:cubicBezTo>
                  <a:cubicBezTo>
                    <a:pt x="1090" y="1677"/>
                    <a:pt x="1276" y="1238"/>
                    <a:pt x="1367" y="771"/>
                  </a:cubicBezTo>
                  <a:lnTo>
                    <a:pt x="1367" y="771"/>
                  </a:lnTo>
                  <a:cubicBezTo>
                    <a:pt x="1140" y="938"/>
                    <a:pt x="987" y="1481"/>
                    <a:pt x="970" y="2127"/>
                  </a:cubicBezTo>
                  <a:cubicBezTo>
                    <a:pt x="811" y="2110"/>
                    <a:pt x="684" y="2027"/>
                    <a:pt x="584" y="1917"/>
                  </a:cubicBezTo>
                  <a:cubicBezTo>
                    <a:pt x="464" y="1784"/>
                    <a:pt x="348" y="1644"/>
                    <a:pt x="248" y="1498"/>
                  </a:cubicBezTo>
                  <a:cubicBezTo>
                    <a:pt x="205" y="1430"/>
                    <a:pt x="181" y="1338"/>
                    <a:pt x="181" y="1258"/>
                  </a:cubicBezTo>
                  <a:cubicBezTo>
                    <a:pt x="181" y="1152"/>
                    <a:pt x="255" y="1079"/>
                    <a:pt x="342" y="1079"/>
                  </a:cubicBezTo>
                  <a:cubicBezTo>
                    <a:pt x="371" y="1079"/>
                    <a:pt x="401" y="1087"/>
                    <a:pt x="431" y="1104"/>
                  </a:cubicBezTo>
                  <a:cubicBezTo>
                    <a:pt x="531" y="1164"/>
                    <a:pt x="611" y="1258"/>
                    <a:pt x="694" y="1341"/>
                  </a:cubicBezTo>
                  <a:cubicBezTo>
                    <a:pt x="754" y="1398"/>
                    <a:pt x="800" y="1464"/>
                    <a:pt x="887" y="1567"/>
                  </a:cubicBezTo>
                  <a:cubicBezTo>
                    <a:pt x="920" y="1470"/>
                    <a:pt x="944" y="1421"/>
                    <a:pt x="954" y="1367"/>
                  </a:cubicBezTo>
                  <a:cubicBezTo>
                    <a:pt x="980" y="1211"/>
                    <a:pt x="987" y="1051"/>
                    <a:pt x="1024" y="898"/>
                  </a:cubicBezTo>
                  <a:cubicBezTo>
                    <a:pt x="1060" y="758"/>
                    <a:pt x="1117" y="622"/>
                    <a:pt x="1177" y="488"/>
                  </a:cubicBezTo>
                  <a:cubicBezTo>
                    <a:pt x="1207" y="419"/>
                    <a:pt x="1264" y="356"/>
                    <a:pt x="1320" y="299"/>
                  </a:cubicBezTo>
                  <a:cubicBezTo>
                    <a:pt x="1381" y="238"/>
                    <a:pt x="1454" y="182"/>
                    <a:pt x="1538" y="182"/>
                  </a:cubicBezTo>
                  <a:close/>
                  <a:moveTo>
                    <a:pt x="1553" y="1"/>
                  </a:moveTo>
                  <a:cubicBezTo>
                    <a:pt x="1417" y="1"/>
                    <a:pt x="1269" y="72"/>
                    <a:pt x="1147" y="205"/>
                  </a:cubicBezTo>
                  <a:cubicBezTo>
                    <a:pt x="994" y="368"/>
                    <a:pt x="900" y="565"/>
                    <a:pt x="860" y="785"/>
                  </a:cubicBezTo>
                  <a:cubicBezTo>
                    <a:pt x="837" y="901"/>
                    <a:pt x="824" y="1018"/>
                    <a:pt x="804" y="1141"/>
                  </a:cubicBezTo>
                  <a:cubicBezTo>
                    <a:pt x="694" y="1075"/>
                    <a:pt x="600" y="1001"/>
                    <a:pt x="494" y="958"/>
                  </a:cubicBezTo>
                  <a:cubicBezTo>
                    <a:pt x="449" y="939"/>
                    <a:pt x="403" y="930"/>
                    <a:pt x="360" y="930"/>
                  </a:cubicBezTo>
                  <a:cubicBezTo>
                    <a:pt x="221" y="930"/>
                    <a:pt x="99" y="1021"/>
                    <a:pt x="48" y="1167"/>
                  </a:cubicBezTo>
                  <a:cubicBezTo>
                    <a:pt x="1" y="1295"/>
                    <a:pt x="11" y="1421"/>
                    <a:pt x="78" y="1530"/>
                  </a:cubicBezTo>
                  <a:cubicBezTo>
                    <a:pt x="288" y="1880"/>
                    <a:pt x="531" y="2186"/>
                    <a:pt x="934" y="2326"/>
                  </a:cubicBezTo>
                  <a:cubicBezTo>
                    <a:pt x="980" y="2343"/>
                    <a:pt x="1044" y="2369"/>
                    <a:pt x="1060" y="2409"/>
                  </a:cubicBezTo>
                  <a:cubicBezTo>
                    <a:pt x="1173" y="2649"/>
                    <a:pt x="1290" y="2889"/>
                    <a:pt x="1376" y="3136"/>
                  </a:cubicBezTo>
                  <a:cubicBezTo>
                    <a:pt x="1416" y="3253"/>
                    <a:pt x="1396" y="3388"/>
                    <a:pt x="1404" y="3519"/>
                  </a:cubicBezTo>
                  <a:cubicBezTo>
                    <a:pt x="1530" y="3496"/>
                    <a:pt x="1576" y="3408"/>
                    <a:pt x="1579" y="3293"/>
                  </a:cubicBezTo>
                  <a:cubicBezTo>
                    <a:pt x="1590" y="3109"/>
                    <a:pt x="1547" y="2936"/>
                    <a:pt x="1470" y="2773"/>
                  </a:cubicBezTo>
                  <a:cubicBezTo>
                    <a:pt x="1410" y="2643"/>
                    <a:pt x="1353" y="2509"/>
                    <a:pt x="1300" y="2393"/>
                  </a:cubicBezTo>
                  <a:cubicBezTo>
                    <a:pt x="1519" y="2300"/>
                    <a:pt x="1723" y="2220"/>
                    <a:pt x="1919" y="2130"/>
                  </a:cubicBezTo>
                  <a:cubicBezTo>
                    <a:pt x="2086" y="2050"/>
                    <a:pt x="2209" y="1917"/>
                    <a:pt x="2292" y="1754"/>
                  </a:cubicBezTo>
                  <a:cubicBezTo>
                    <a:pt x="2395" y="1538"/>
                    <a:pt x="2326" y="1370"/>
                    <a:pt x="2096" y="1304"/>
                  </a:cubicBezTo>
                  <a:cubicBezTo>
                    <a:pt x="2053" y="1292"/>
                    <a:pt x="2009" y="1288"/>
                    <a:pt x="1963" y="1288"/>
                  </a:cubicBezTo>
                  <a:cubicBezTo>
                    <a:pt x="1922" y="1288"/>
                    <a:pt x="1880" y="1291"/>
                    <a:pt x="1839" y="1295"/>
                  </a:cubicBezTo>
                  <a:cubicBezTo>
                    <a:pt x="1770" y="1301"/>
                    <a:pt x="1703" y="1331"/>
                    <a:pt x="1596" y="1361"/>
                  </a:cubicBezTo>
                  <a:cubicBezTo>
                    <a:pt x="1623" y="1311"/>
                    <a:pt x="1639" y="1287"/>
                    <a:pt x="1650" y="1264"/>
                  </a:cubicBezTo>
                  <a:cubicBezTo>
                    <a:pt x="1743" y="1055"/>
                    <a:pt x="1856" y="848"/>
                    <a:pt x="1926" y="628"/>
                  </a:cubicBezTo>
                  <a:cubicBezTo>
                    <a:pt x="2006" y="385"/>
                    <a:pt x="1899" y="136"/>
                    <a:pt x="1716" y="39"/>
                  </a:cubicBezTo>
                  <a:cubicBezTo>
                    <a:pt x="1666" y="13"/>
                    <a:pt x="1611" y="1"/>
                    <a:pt x="1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1"/>
            <p:cNvSpPr/>
            <p:nvPr/>
          </p:nvSpPr>
          <p:spPr>
            <a:xfrm rot="-3170492" flipH="1">
              <a:off x="1370234" y="4240288"/>
              <a:ext cx="174755" cy="181413"/>
            </a:xfrm>
            <a:custGeom>
              <a:avLst/>
              <a:gdLst/>
              <a:ahLst/>
              <a:cxnLst/>
              <a:rect l="l" t="t" r="r" b="b"/>
              <a:pathLst>
                <a:path w="2126" h="2207" extrusionOk="0">
                  <a:moveTo>
                    <a:pt x="1381" y="0"/>
                  </a:moveTo>
                  <a:cubicBezTo>
                    <a:pt x="1287" y="0"/>
                    <a:pt x="1191" y="42"/>
                    <a:pt x="1120" y="107"/>
                  </a:cubicBezTo>
                  <a:cubicBezTo>
                    <a:pt x="1020" y="193"/>
                    <a:pt x="960" y="320"/>
                    <a:pt x="910" y="444"/>
                  </a:cubicBezTo>
                  <a:cubicBezTo>
                    <a:pt x="867" y="556"/>
                    <a:pt x="830" y="673"/>
                    <a:pt x="800" y="793"/>
                  </a:cubicBezTo>
                  <a:cubicBezTo>
                    <a:pt x="777" y="889"/>
                    <a:pt x="704" y="1260"/>
                    <a:pt x="704" y="1260"/>
                  </a:cubicBezTo>
                  <a:cubicBezTo>
                    <a:pt x="704" y="1260"/>
                    <a:pt x="584" y="1106"/>
                    <a:pt x="517" y="1043"/>
                  </a:cubicBezTo>
                  <a:cubicBezTo>
                    <a:pt x="449" y="974"/>
                    <a:pt x="362" y="909"/>
                    <a:pt x="261" y="909"/>
                  </a:cubicBezTo>
                  <a:cubicBezTo>
                    <a:pt x="254" y="909"/>
                    <a:pt x="247" y="909"/>
                    <a:pt x="241" y="909"/>
                  </a:cubicBezTo>
                  <a:cubicBezTo>
                    <a:pt x="125" y="923"/>
                    <a:pt x="34" y="1040"/>
                    <a:pt x="18" y="1156"/>
                  </a:cubicBezTo>
                  <a:cubicBezTo>
                    <a:pt x="1" y="1276"/>
                    <a:pt x="41" y="1395"/>
                    <a:pt x="97" y="1502"/>
                  </a:cubicBezTo>
                  <a:cubicBezTo>
                    <a:pt x="234" y="1769"/>
                    <a:pt x="457" y="1995"/>
                    <a:pt x="730" y="2122"/>
                  </a:cubicBezTo>
                  <a:cubicBezTo>
                    <a:pt x="804" y="2159"/>
                    <a:pt x="884" y="2185"/>
                    <a:pt x="967" y="2199"/>
                  </a:cubicBezTo>
                  <a:cubicBezTo>
                    <a:pt x="1001" y="2204"/>
                    <a:pt x="1035" y="2206"/>
                    <a:pt x="1069" y="2206"/>
                  </a:cubicBezTo>
                  <a:cubicBezTo>
                    <a:pt x="1186" y="2206"/>
                    <a:pt x="1303" y="2179"/>
                    <a:pt x="1416" y="2148"/>
                  </a:cubicBezTo>
                  <a:cubicBezTo>
                    <a:pt x="1659" y="2079"/>
                    <a:pt x="1909" y="1962"/>
                    <a:pt x="2043" y="1745"/>
                  </a:cubicBezTo>
                  <a:cubicBezTo>
                    <a:pt x="2095" y="1659"/>
                    <a:pt x="2126" y="1546"/>
                    <a:pt x="2083" y="1455"/>
                  </a:cubicBezTo>
                  <a:cubicBezTo>
                    <a:pt x="2029" y="1348"/>
                    <a:pt x="1901" y="1311"/>
                    <a:pt x="1779" y="1311"/>
                  </a:cubicBezTo>
                  <a:cubicBezTo>
                    <a:pt x="1765" y="1311"/>
                    <a:pt x="1750" y="1311"/>
                    <a:pt x="1736" y="1312"/>
                  </a:cubicBezTo>
                  <a:cubicBezTo>
                    <a:pt x="1583" y="1319"/>
                    <a:pt x="1436" y="1363"/>
                    <a:pt x="1303" y="1435"/>
                  </a:cubicBezTo>
                  <a:cubicBezTo>
                    <a:pt x="1427" y="1212"/>
                    <a:pt x="1533" y="980"/>
                    <a:pt x="1623" y="740"/>
                  </a:cubicBezTo>
                  <a:cubicBezTo>
                    <a:pt x="1669" y="613"/>
                    <a:pt x="1709" y="480"/>
                    <a:pt x="1699" y="344"/>
                  </a:cubicBezTo>
                  <a:cubicBezTo>
                    <a:pt x="1689" y="207"/>
                    <a:pt x="1616" y="70"/>
                    <a:pt x="1490" y="21"/>
                  </a:cubicBezTo>
                  <a:cubicBezTo>
                    <a:pt x="1455" y="7"/>
                    <a:pt x="1418" y="0"/>
                    <a:pt x="13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1"/>
            <p:cNvSpPr/>
            <p:nvPr/>
          </p:nvSpPr>
          <p:spPr>
            <a:xfrm rot="-3170492" flipH="1">
              <a:off x="1397446" y="4214885"/>
              <a:ext cx="196949" cy="289258"/>
            </a:xfrm>
            <a:custGeom>
              <a:avLst/>
              <a:gdLst/>
              <a:ahLst/>
              <a:cxnLst/>
              <a:rect l="l" t="t" r="r" b="b"/>
              <a:pathLst>
                <a:path w="2396" h="3519" extrusionOk="0">
                  <a:moveTo>
                    <a:pt x="1538" y="182"/>
                  </a:moveTo>
                  <a:cubicBezTo>
                    <a:pt x="1564" y="182"/>
                    <a:pt x="1591" y="187"/>
                    <a:pt x="1619" y="199"/>
                  </a:cubicBezTo>
                  <a:cubicBezTo>
                    <a:pt x="1743" y="252"/>
                    <a:pt x="1753" y="375"/>
                    <a:pt x="1753" y="488"/>
                  </a:cubicBezTo>
                  <a:cubicBezTo>
                    <a:pt x="1746" y="728"/>
                    <a:pt x="1656" y="941"/>
                    <a:pt x="1543" y="1144"/>
                  </a:cubicBezTo>
                  <a:cubicBezTo>
                    <a:pt x="1470" y="1284"/>
                    <a:pt x="1404" y="1427"/>
                    <a:pt x="1333" y="1574"/>
                  </a:cubicBezTo>
                  <a:cubicBezTo>
                    <a:pt x="1376" y="1609"/>
                    <a:pt x="1412" y="1621"/>
                    <a:pt x="1444" y="1621"/>
                  </a:cubicBezTo>
                  <a:cubicBezTo>
                    <a:pt x="1497" y="1621"/>
                    <a:pt x="1540" y="1589"/>
                    <a:pt x="1583" y="1574"/>
                  </a:cubicBezTo>
                  <a:cubicBezTo>
                    <a:pt x="1693" y="1544"/>
                    <a:pt x="1796" y="1504"/>
                    <a:pt x="1906" y="1474"/>
                  </a:cubicBezTo>
                  <a:cubicBezTo>
                    <a:pt x="1925" y="1470"/>
                    <a:pt x="1944" y="1468"/>
                    <a:pt x="1964" y="1468"/>
                  </a:cubicBezTo>
                  <a:cubicBezTo>
                    <a:pt x="1990" y="1468"/>
                    <a:pt x="2018" y="1472"/>
                    <a:pt x="2043" y="1478"/>
                  </a:cubicBezTo>
                  <a:cubicBezTo>
                    <a:pt x="2176" y="1507"/>
                    <a:pt x="2203" y="1574"/>
                    <a:pt x="2139" y="1694"/>
                  </a:cubicBezTo>
                  <a:cubicBezTo>
                    <a:pt x="2129" y="1710"/>
                    <a:pt x="2116" y="1730"/>
                    <a:pt x="2106" y="1744"/>
                  </a:cubicBezTo>
                  <a:cubicBezTo>
                    <a:pt x="1873" y="2020"/>
                    <a:pt x="1550" y="2103"/>
                    <a:pt x="1210" y="2174"/>
                  </a:cubicBezTo>
                  <a:cubicBezTo>
                    <a:pt x="1090" y="1677"/>
                    <a:pt x="1276" y="1238"/>
                    <a:pt x="1367" y="771"/>
                  </a:cubicBezTo>
                  <a:lnTo>
                    <a:pt x="1367" y="771"/>
                  </a:lnTo>
                  <a:cubicBezTo>
                    <a:pt x="1140" y="938"/>
                    <a:pt x="987" y="1481"/>
                    <a:pt x="970" y="2127"/>
                  </a:cubicBezTo>
                  <a:cubicBezTo>
                    <a:pt x="811" y="2110"/>
                    <a:pt x="684" y="2027"/>
                    <a:pt x="584" y="1917"/>
                  </a:cubicBezTo>
                  <a:cubicBezTo>
                    <a:pt x="464" y="1784"/>
                    <a:pt x="348" y="1644"/>
                    <a:pt x="248" y="1498"/>
                  </a:cubicBezTo>
                  <a:cubicBezTo>
                    <a:pt x="205" y="1430"/>
                    <a:pt x="181" y="1338"/>
                    <a:pt x="181" y="1258"/>
                  </a:cubicBezTo>
                  <a:cubicBezTo>
                    <a:pt x="181" y="1152"/>
                    <a:pt x="255" y="1079"/>
                    <a:pt x="342" y="1079"/>
                  </a:cubicBezTo>
                  <a:cubicBezTo>
                    <a:pt x="371" y="1079"/>
                    <a:pt x="401" y="1087"/>
                    <a:pt x="431" y="1104"/>
                  </a:cubicBezTo>
                  <a:cubicBezTo>
                    <a:pt x="531" y="1164"/>
                    <a:pt x="611" y="1258"/>
                    <a:pt x="694" y="1341"/>
                  </a:cubicBezTo>
                  <a:cubicBezTo>
                    <a:pt x="754" y="1398"/>
                    <a:pt x="800" y="1464"/>
                    <a:pt x="887" y="1567"/>
                  </a:cubicBezTo>
                  <a:cubicBezTo>
                    <a:pt x="920" y="1470"/>
                    <a:pt x="944" y="1421"/>
                    <a:pt x="954" y="1367"/>
                  </a:cubicBezTo>
                  <a:cubicBezTo>
                    <a:pt x="980" y="1211"/>
                    <a:pt x="987" y="1051"/>
                    <a:pt x="1024" y="898"/>
                  </a:cubicBezTo>
                  <a:cubicBezTo>
                    <a:pt x="1060" y="758"/>
                    <a:pt x="1117" y="622"/>
                    <a:pt x="1177" y="488"/>
                  </a:cubicBezTo>
                  <a:cubicBezTo>
                    <a:pt x="1207" y="419"/>
                    <a:pt x="1264" y="356"/>
                    <a:pt x="1320" y="299"/>
                  </a:cubicBezTo>
                  <a:cubicBezTo>
                    <a:pt x="1381" y="238"/>
                    <a:pt x="1454" y="182"/>
                    <a:pt x="1538" y="182"/>
                  </a:cubicBezTo>
                  <a:close/>
                  <a:moveTo>
                    <a:pt x="1553" y="1"/>
                  </a:moveTo>
                  <a:cubicBezTo>
                    <a:pt x="1417" y="1"/>
                    <a:pt x="1269" y="72"/>
                    <a:pt x="1147" y="205"/>
                  </a:cubicBezTo>
                  <a:cubicBezTo>
                    <a:pt x="994" y="368"/>
                    <a:pt x="900" y="565"/>
                    <a:pt x="860" y="785"/>
                  </a:cubicBezTo>
                  <a:cubicBezTo>
                    <a:pt x="837" y="901"/>
                    <a:pt x="824" y="1018"/>
                    <a:pt x="804" y="1141"/>
                  </a:cubicBezTo>
                  <a:cubicBezTo>
                    <a:pt x="694" y="1075"/>
                    <a:pt x="600" y="1001"/>
                    <a:pt x="494" y="958"/>
                  </a:cubicBezTo>
                  <a:cubicBezTo>
                    <a:pt x="449" y="939"/>
                    <a:pt x="403" y="930"/>
                    <a:pt x="360" y="930"/>
                  </a:cubicBezTo>
                  <a:cubicBezTo>
                    <a:pt x="221" y="930"/>
                    <a:pt x="99" y="1021"/>
                    <a:pt x="48" y="1167"/>
                  </a:cubicBezTo>
                  <a:cubicBezTo>
                    <a:pt x="1" y="1295"/>
                    <a:pt x="11" y="1421"/>
                    <a:pt x="78" y="1530"/>
                  </a:cubicBezTo>
                  <a:cubicBezTo>
                    <a:pt x="288" y="1880"/>
                    <a:pt x="531" y="2186"/>
                    <a:pt x="934" y="2326"/>
                  </a:cubicBezTo>
                  <a:cubicBezTo>
                    <a:pt x="980" y="2343"/>
                    <a:pt x="1044" y="2369"/>
                    <a:pt x="1060" y="2409"/>
                  </a:cubicBezTo>
                  <a:cubicBezTo>
                    <a:pt x="1173" y="2649"/>
                    <a:pt x="1290" y="2889"/>
                    <a:pt x="1376" y="3136"/>
                  </a:cubicBezTo>
                  <a:cubicBezTo>
                    <a:pt x="1416" y="3253"/>
                    <a:pt x="1396" y="3388"/>
                    <a:pt x="1404" y="3519"/>
                  </a:cubicBezTo>
                  <a:cubicBezTo>
                    <a:pt x="1530" y="3496"/>
                    <a:pt x="1576" y="3408"/>
                    <a:pt x="1579" y="3293"/>
                  </a:cubicBezTo>
                  <a:cubicBezTo>
                    <a:pt x="1590" y="3109"/>
                    <a:pt x="1547" y="2936"/>
                    <a:pt x="1470" y="2773"/>
                  </a:cubicBezTo>
                  <a:cubicBezTo>
                    <a:pt x="1410" y="2643"/>
                    <a:pt x="1353" y="2509"/>
                    <a:pt x="1300" y="2393"/>
                  </a:cubicBezTo>
                  <a:cubicBezTo>
                    <a:pt x="1519" y="2300"/>
                    <a:pt x="1723" y="2220"/>
                    <a:pt x="1919" y="2130"/>
                  </a:cubicBezTo>
                  <a:cubicBezTo>
                    <a:pt x="2086" y="2050"/>
                    <a:pt x="2209" y="1917"/>
                    <a:pt x="2292" y="1754"/>
                  </a:cubicBezTo>
                  <a:cubicBezTo>
                    <a:pt x="2395" y="1538"/>
                    <a:pt x="2326" y="1370"/>
                    <a:pt x="2096" y="1304"/>
                  </a:cubicBezTo>
                  <a:cubicBezTo>
                    <a:pt x="2053" y="1292"/>
                    <a:pt x="2009" y="1288"/>
                    <a:pt x="1963" y="1288"/>
                  </a:cubicBezTo>
                  <a:cubicBezTo>
                    <a:pt x="1922" y="1288"/>
                    <a:pt x="1880" y="1291"/>
                    <a:pt x="1839" y="1295"/>
                  </a:cubicBezTo>
                  <a:cubicBezTo>
                    <a:pt x="1770" y="1301"/>
                    <a:pt x="1703" y="1331"/>
                    <a:pt x="1596" y="1361"/>
                  </a:cubicBezTo>
                  <a:cubicBezTo>
                    <a:pt x="1623" y="1311"/>
                    <a:pt x="1639" y="1287"/>
                    <a:pt x="1650" y="1264"/>
                  </a:cubicBezTo>
                  <a:cubicBezTo>
                    <a:pt x="1743" y="1055"/>
                    <a:pt x="1856" y="848"/>
                    <a:pt x="1926" y="628"/>
                  </a:cubicBezTo>
                  <a:cubicBezTo>
                    <a:pt x="2006" y="385"/>
                    <a:pt x="1899" y="136"/>
                    <a:pt x="1716" y="39"/>
                  </a:cubicBezTo>
                  <a:cubicBezTo>
                    <a:pt x="1666" y="13"/>
                    <a:pt x="1611" y="1"/>
                    <a:pt x="1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Arrow: Right 5">
            <a:extLst>
              <a:ext uri="{FF2B5EF4-FFF2-40B4-BE49-F238E27FC236}">
                <a16:creationId xmlns:a16="http://schemas.microsoft.com/office/drawing/2014/main" id="{19CB6606-DC10-981D-E22C-070F54383970}"/>
              </a:ext>
            </a:extLst>
          </p:cNvPr>
          <p:cNvSpPr/>
          <p:nvPr/>
        </p:nvSpPr>
        <p:spPr>
          <a:xfrm>
            <a:off x="2630730" y="1766433"/>
            <a:ext cx="639031" cy="289262"/>
          </a:xfrm>
          <a:prstGeom prst="rightArrow">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Arrow: Right 6">
            <a:extLst>
              <a:ext uri="{FF2B5EF4-FFF2-40B4-BE49-F238E27FC236}">
                <a16:creationId xmlns:a16="http://schemas.microsoft.com/office/drawing/2014/main" id="{51B77E25-B40A-E714-3A6A-39ED8F97BA3E}"/>
              </a:ext>
            </a:extLst>
          </p:cNvPr>
          <p:cNvSpPr/>
          <p:nvPr/>
        </p:nvSpPr>
        <p:spPr>
          <a:xfrm>
            <a:off x="5566053" y="1764906"/>
            <a:ext cx="639031" cy="289262"/>
          </a:xfrm>
          <a:prstGeom prst="rightArrow">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Google Shape;501;p37">
            <a:extLst>
              <a:ext uri="{FF2B5EF4-FFF2-40B4-BE49-F238E27FC236}">
                <a16:creationId xmlns:a16="http://schemas.microsoft.com/office/drawing/2014/main" id="{A02016D5-EC93-C198-D011-A307975F72E9}"/>
              </a:ext>
            </a:extLst>
          </p:cNvPr>
          <p:cNvSpPr txBox="1">
            <a:spLocks/>
          </p:cNvSpPr>
          <p:nvPr/>
        </p:nvSpPr>
        <p:spPr>
          <a:xfrm>
            <a:off x="416950" y="2427587"/>
            <a:ext cx="2016119" cy="1525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Font typeface="Arial" panose="020B0604020202020204" pitchFamily="34" charset="0"/>
              <a:buChar char="•"/>
            </a:pPr>
            <a:r>
              <a:rPr lang="en-US" sz="1100" dirty="0">
                <a:solidFill>
                  <a:srgbClr val="434C91"/>
                </a:solidFill>
                <a:latin typeface="Open Sans" panose="020B0606030504020204" pitchFamily="34" charset="0"/>
                <a:ea typeface="Open Sans" panose="020B0606030504020204" pitchFamily="34" charset="0"/>
                <a:cs typeface="Open Sans" panose="020B0606030504020204" pitchFamily="34" charset="0"/>
              </a:rPr>
              <a:t>Create a more eye-catching and memorable brand name/logo/design</a:t>
            </a:r>
          </a:p>
          <a:p>
            <a:pPr marL="171450" indent="-171450">
              <a:buFont typeface="Arial" panose="020B0604020202020204" pitchFamily="34" charset="0"/>
              <a:buChar char="•"/>
            </a:pPr>
            <a:r>
              <a:rPr lang="en-US" sz="1100" dirty="0">
                <a:solidFill>
                  <a:srgbClr val="434C91"/>
                </a:solidFill>
                <a:latin typeface="Open Sans" panose="020B0606030504020204" pitchFamily="34" charset="0"/>
                <a:ea typeface="Open Sans" panose="020B0606030504020204" pitchFamily="34" charset="0"/>
                <a:cs typeface="Open Sans" panose="020B0606030504020204" pitchFamily="34" charset="0"/>
              </a:rPr>
              <a:t>Improve overall brand experience, including taste, flavour, and packaging.</a:t>
            </a:r>
          </a:p>
        </p:txBody>
      </p:sp>
      <p:sp>
        <p:nvSpPr>
          <p:cNvPr id="10" name="Google Shape;501;p37">
            <a:extLst>
              <a:ext uri="{FF2B5EF4-FFF2-40B4-BE49-F238E27FC236}">
                <a16:creationId xmlns:a16="http://schemas.microsoft.com/office/drawing/2014/main" id="{FC830EDA-A932-CB4B-9A2C-8C57DB6AA8F9}"/>
              </a:ext>
            </a:extLst>
          </p:cNvPr>
          <p:cNvSpPr txBox="1">
            <a:spLocks/>
          </p:cNvSpPr>
          <p:nvPr/>
        </p:nvSpPr>
        <p:spPr>
          <a:xfrm>
            <a:off x="3428247" y="2427587"/>
            <a:ext cx="2016119" cy="131742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Font typeface="Arial" panose="020B0604020202020204" pitchFamily="34" charset="0"/>
              <a:buChar char="•"/>
            </a:pPr>
            <a:r>
              <a:rPr lang="en-US" sz="1100" dirty="0">
                <a:solidFill>
                  <a:srgbClr val="434C91"/>
                </a:solidFill>
                <a:latin typeface="Open Sans" panose="020B0606030504020204" pitchFamily="34" charset="0"/>
                <a:ea typeface="Open Sans" panose="020B0606030504020204" pitchFamily="34" charset="0"/>
                <a:cs typeface="Open Sans" panose="020B0606030504020204" pitchFamily="34" charset="0"/>
              </a:rPr>
              <a:t>The target audience for energy drinks is males in the 19-30 age group.</a:t>
            </a:r>
          </a:p>
          <a:p>
            <a:pPr marL="171450" indent="-171450">
              <a:buFont typeface="Arial" panose="020B0604020202020204" pitchFamily="34" charset="0"/>
              <a:buChar char="•"/>
            </a:pPr>
            <a:r>
              <a:rPr lang="en-US" sz="1100" dirty="0">
                <a:solidFill>
                  <a:srgbClr val="434C91"/>
                </a:solidFill>
                <a:latin typeface="Open Sans" panose="020B0606030504020204" pitchFamily="34" charset="0"/>
                <a:ea typeface="Open Sans" panose="020B0606030504020204" pitchFamily="34" charset="0"/>
                <a:cs typeface="Open Sans" panose="020B0606030504020204" pitchFamily="34" charset="0"/>
              </a:rPr>
              <a:t>There is a growing demand for energy drinks among women and older consumers</a:t>
            </a:r>
          </a:p>
        </p:txBody>
      </p:sp>
      <p:sp>
        <p:nvSpPr>
          <p:cNvPr id="11" name="Google Shape;501;p37">
            <a:extLst>
              <a:ext uri="{FF2B5EF4-FFF2-40B4-BE49-F238E27FC236}">
                <a16:creationId xmlns:a16="http://schemas.microsoft.com/office/drawing/2014/main" id="{4EED9712-3968-E715-E66D-CF8111A06264}"/>
              </a:ext>
            </a:extLst>
          </p:cNvPr>
          <p:cNvSpPr txBox="1">
            <a:spLocks/>
          </p:cNvSpPr>
          <p:nvPr/>
        </p:nvSpPr>
        <p:spPr>
          <a:xfrm>
            <a:off x="6263866" y="2423585"/>
            <a:ext cx="2548854" cy="147541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Font typeface="Arial" panose="020B0604020202020204" pitchFamily="34" charset="0"/>
              <a:buChar char="•"/>
            </a:pPr>
            <a:r>
              <a:rPr lang="en-US" sz="1100" dirty="0">
                <a:solidFill>
                  <a:srgbClr val="434C91"/>
                </a:solidFill>
                <a:latin typeface="Open Sans" panose="020B0606030504020204" pitchFamily="34" charset="0"/>
                <a:ea typeface="Open Sans" panose="020B0606030504020204" pitchFamily="34" charset="0"/>
                <a:cs typeface="Open Sans" panose="020B0606030504020204" pitchFamily="34" charset="0"/>
              </a:rPr>
              <a:t> Improve taste by using more natural ingredients and reducing the sugar content.</a:t>
            </a:r>
          </a:p>
          <a:p>
            <a:pPr marL="171450" indent="-171450">
              <a:buFont typeface="Arial" panose="020B0604020202020204" pitchFamily="34" charset="0"/>
              <a:buChar char="•"/>
            </a:pPr>
            <a:r>
              <a:rPr lang="en-US" sz="1100" dirty="0">
                <a:solidFill>
                  <a:srgbClr val="434C91"/>
                </a:solidFill>
                <a:latin typeface="Open Sans" panose="020B0606030504020204" pitchFamily="34" charset="0"/>
                <a:ea typeface="Open Sans" panose="020B0606030504020204" pitchFamily="34" charset="0"/>
                <a:cs typeface="Open Sans" panose="020B0606030504020204" pitchFamily="34" charset="0"/>
              </a:rPr>
              <a:t>CodeX is not available in all parts of the country. This can be improved by expanding distribution to more stores and online retailers.</a:t>
            </a:r>
          </a:p>
          <a:p>
            <a:endParaRPr lang="en-US" sz="1100" dirty="0">
              <a:solidFill>
                <a:srgbClr val="434C91"/>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transition spd="slow">
    <p:cove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03"/>
        <p:cNvGrpSpPr/>
        <p:nvPr/>
      </p:nvGrpSpPr>
      <p:grpSpPr>
        <a:xfrm>
          <a:off x="0" y="0"/>
          <a:ext cx="0" cy="0"/>
          <a:chOff x="0" y="0"/>
          <a:chExt cx="0" cy="0"/>
        </a:xfrm>
      </p:grpSpPr>
      <p:pic>
        <p:nvPicPr>
          <p:cNvPr id="5" name="Picture 4" descr="A person standing next to a bag of money&#10;&#10;Description automatically generated">
            <a:extLst>
              <a:ext uri="{FF2B5EF4-FFF2-40B4-BE49-F238E27FC236}">
                <a16:creationId xmlns:a16="http://schemas.microsoft.com/office/drawing/2014/main" id="{C01D11B0-2E9B-765C-B622-963082DDA5D6}"/>
              </a:ext>
            </a:extLst>
          </p:cNvPr>
          <p:cNvPicPr>
            <a:picLocks noChangeAspect="1"/>
          </p:cNvPicPr>
          <p:nvPr/>
        </p:nvPicPr>
        <p:blipFill>
          <a:blip r:embed="rId3"/>
          <a:stretch>
            <a:fillRect/>
          </a:stretch>
        </p:blipFill>
        <p:spPr>
          <a:xfrm>
            <a:off x="274320" y="238539"/>
            <a:ext cx="5184422" cy="4666423"/>
          </a:xfrm>
          <a:prstGeom prst="rect">
            <a:avLst/>
          </a:prstGeom>
        </p:spPr>
      </p:pic>
      <p:sp>
        <p:nvSpPr>
          <p:cNvPr id="6" name="Title 1">
            <a:extLst>
              <a:ext uri="{FF2B5EF4-FFF2-40B4-BE49-F238E27FC236}">
                <a16:creationId xmlns:a16="http://schemas.microsoft.com/office/drawing/2014/main" id="{DAAB46BF-D8C4-8CDE-2964-013827A88346}"/>
              </a:ext>
            </a:extLst>
          </p:cNvPr>
          <p:cNvSpPr>
            <a:spLocks noGrp="1"/>
          </p:cNvSpPr>
          <p:nvPr>
            <p:ph type="title"/>
          </p:nvPr>
        </p:nvSpPr>
        <p:spPr>
          <a:xfrm>
            <a:off x="5458742" y="232114"/>
            <a:ext cx="3403905" cy="4672847"/>
          </a:xfrm>
          <a:solidFill>
            <a:schemeClr val="dk2"/>
          </a:solidFill>
          <a:ln>
            <a:noFill/>
          </a:ln>
        </p:spPr>
        <p:txBody>
          <a:bodyPr spcFirstLastPara="1" wrap="square" lIns="91425" tIns="91425" rIns="91425" bIns="91425" anchor="ctr" anchorCtr="0">
            <a:noAutofit/>
          </a:bodyPr>
          <a:lstStyle/>
          <a:p>
            <a:pPr algn="ctr"/>
            <a:r>
              <a:rPr lang="en-US" sz="2600" dirty="0">
                <a:solidFill>
                  <a:schemeClr val="dk1"/>
                </a:solidFill>
              </a:rPr>
              <a:t>TRACK THE EXPENSES!</a:t>
            </a:r>
            <a:endParaRPr lang="en-IN" sz="2600" dirty="0">
              <a:solidFill>
                <a:schemeClr val="dk1"/>
              </a:solidFill>
            </a:endParaRPr>
          </a:p>
        </p:txBody>
      </p:sp>
    </p:spTree>
  </p:cSld>
  <p:clrMapOvr>
    <a:masterClrMapping/>
  </p:clrMapOvr>
  <p:transition spd="slow">
    <p:cove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304;p66">
            <a:extLst>
              <a:ext uri="{FF2B5EF4-FFF2-40B4-BE49-F238E27FC236}">
                <a16:creationId xmlns:a16="http://schemas.microsoft.com/office/drawing/2014/main" id="{48549AB8-07E5-B2A6-8366-073BBE61FEE4}"/>
              </a:ext>
            </a:extLst>
          </p:cNvPr>
          <p:cNvPicPr preferRelativeResize="0"/>
          <p:nvPr/>
        </p:nvPicPr>
        <p:blipFill rotWithShape="1">
          <a:blip r:embed="rId2">
            <a:alphaModFix/>
          </a:blip>
          <a:srcRect l="54237" t="15438" r="3255" b="67933"/>
          <a:stretch/>
        </p:blipFill>
        <p:spPr>
          <a:xfrm flipH="1">
            <a:off x="1059043" y="535000"/>
            <a:ext cx="2757975" cy="855300"/>
          </a:xfrm>
          <a:prstGeom prst="rect">
            <a:avLst/>
          </a:prstGeom>
          <a:noFill/>
          <a:ln w="28575" cap="flat" cmpd="sng">
            <a:solidFill>
              <a:schemeClr val="dk2"/>
            </a:solidFill>
            <a:prstDash val="solid"/>
            <a:round/>
            <a:headEnd type="none" w="sm" len="sm"/>
            <a:tailEnd type="none" w="sm" len="sm"/>
          </a:ln>
        </p:spPr>
      </p:pic>
      <p:sp>
        <p:nvSpPr>
          <p:cNvPr id="5" name="Google Shape;2302;p66">
            <a:extLst>
              <a:ext uri="{FF2B5EF4-FFF2-40B4-BE49-F238E27FC236}">
                <a16:creationId xmlns:a16="http://schemas.microsoft.com/office/drawing/2014/main" id="{ED224CE2-6DC8-CC79-E157-0AC0F88FFD62}"/>
              </a:ext>
            </a:extLst>
          </p:cNvPr>
          <p:cNvSpPr/>
          <p:nvPr/>
        </p:nvSpPr>
        <p:spPr>
          <a:xfrm flipH="1">
            <a:off x="706131" y="1591175"/>
            <a:ext cx="3110888" cy="3022200"/>
          </a:xfrm>
          <a:custGeom>
            <a:avLst/>
            <a:gdLst/>
            <a:ahLst/>
            <a:cxnLst/>
            <a:rect l="l" t="t" r="r" b="b"/>
            <a:pathLst>
              <a:path w="153733" h="121424" extrusionOk="0">
                <a:moveTo>
                  <a:pt x="0" y="121424"/>
                </a:moveTo>
                <a:lnTo>
                  <a:pt x="0" y="126"/>
                </a:lnTo>
                <a:lnTo>
                  <a:pt x="137410" y="0"/>
                </a:lnTo>
                <a:lnTo>
                  <a:pt x="153733" y="121285"/>
                </a:lnTo>
                <a:close/>
              </a:path>
            </a:pathLst>
          </a:custGeom>
          <a:noFill/>
          <a:ln w="28575" cap="flat" cmpd="sng">
            <a:solidFill>
              <a:schemeClr val="dk2"/>
            </a:solidFill>
            <a:prstDash val="solid"/>
            <a:round/>
            <a:headEnd type="none" w="med" len="med"/>
            <a:tailEnd type="none" w="med" len="med"/>
          </a:ln>
        </p:spPr>
        <p:txBody>
          <a:bodyPr/>
          <a:lstStyle/>
          <a:p>
            <a:endParaRPr lang="en-IN"/>
          </a:p>
        </p:txBody>
      </p:sp>
      <p:sp>
        <p:nvSpPr>
          <p:cNvPr id="7" name="Google Shape;2303;p66">
            <a:extLst>
              <a:ext uri="{FF2B5EF4-FFF2-40B4-BE49-F238E27FC236}">
                <a16:creationId xmlns:a16="http://schemas.microsoft.com/office/drawing/2014/main" id="{26BF8D58-2D9A-2226-0205-CEE9EB57B916}"/>
              </a:ext>
            </a:extLst>
          </p:cNvPr>
          <p:cNvSpPr/>
          <p:nvPr/>
        </p:nvSpPr>
        <p:spPr>
          <a:xfrm flipH="1">
            <a:off x="3991569" y="536450"/>
            <a:ext cx="4446300" cy="40722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None/>
            </a:pPr>
            <a:endParaRPr sz="1100">
              <a:solidFill>
                <a:schemeClr val="dk2"/>
              </a:solidFill>
              <a:latin typeface="Open Sans"/>
              <a:ea typeface="Open Sans"/>
              <a:cs typeface="Open Sans"/>
              <a:sym typeface="Open Sans"/>
            </a:endParaRPr>
          </a:p>
        </p:txBody>
      </p:sp>
      <p:sp>
        <p:nvSpPr>
          <p:cNvPr id="8" name="Google Shape;2305;p66">
            <a:extLst>
              <a:ext uri="{FF2B5EF4-FFF2-40B4-BE49-F238E27FC236}">
                <a16:creationId xmlns:a16="http://schemas.microsoft.com/office/drawing/2014/main" id="{3CB421DF-CDAB-F9D5-B56E-C04026BB241C}"/>
              </a:ext>
            </a:extLst>
          </p:cNvPr>
          <p:cNvSpPr txBox="1">
            <a:spLocks/>
          </p:cNvSpPr>
          <p:nvPr/>
        </p:nvSpPr>
        <p:spPr>
          <a:xfrm>
            <a:off x="3982750" y="669825"/>
            <a:ext cx="4284000" cy="88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600"/>
              <a:buFont typeface="Rammetto One"/>
              <a:buNone/>
              <a:defRPr sz="3500" b="0" i="0" u="none" strike="noStrike" cap="none">
                <a:solidFill>
                  <a:schemeClr val="dk2"/>
                </a:solidFill>
                <a:latin typeface="Rammetto One"/>
                <a:ea typeface="Rammetto One"/>
                <a:cs typeface="Rammetto One"/>
                <a:sym typeface="Rammetto One"/>
              </a:defRPr>
            </a:lvl1pPr>
            <a:lvl2pPr marR="0" lvl="1" algn="ctr" rtl="0">
              <a:lnSpc>
                <a:spcPct val="100000"/>
              </a:lnSpc>
              <a:spcBef>
                <a:spcPts val="0"/>
              </a:spcBef>
              <a:spcAft>
                <a:spcPts val="0"/>
              </a:spcAft>
              <a:buClr>
                <a:schemeClr val="dk2"/>
              </a:buClr>
              <a:buSzPts val="3600"/>
              <a:buFont typeface="Luckiest Guy"/>
              <a:buNone/>
              <a:defRPr sz="3600" b="0" i="0" u="none" strike="noStrike" cap="none">
                <a:solidFill>
                  <a:schemeClr val="dk2"/>
                </a:solidFill>
                <a:latin typeface="Luckiest Guy"/>
                <a:ea typeface="Luckiest Guy"/>
                <a:cs typeface="Luckiest Guy"/>
                <a:sym typeface="Luckiest Guy"/>
              </a:defRPr>
            </a:lvl2pPr>
            <a:lvl3pPr marR="0" lvl="2" algn="ctr" rtl="0">
              <a:lnSpc>
                <a:spcPct val="100000"/>
              </a:lnSpc>
              <a:spcBef>
                <a:spcPts val="0"/>
              </a:spcBef>
              <a:spcAft>
                <a:spcPts val="0"/>
              </a:spcAft>
              <a:buClr>
                <a:schemeClr val="dk2"/>
              </a:buClr>
              <a:buSzPts val="3600"/>
              <a:buFont typeface="Luckiest Guy"/>
              <a:buNone/>
              <a:defRPr sz="3600" b="0" i="0" u="none" strike="noStrike" cap="none">
                <a:solidFill>
                  <a:schemeClr val="dk2"/>
                </a:solidFill>
                <a:latin typeface="Luckiest Guy"/>
                <a:ea typeface="Luckiest Guy"/>
                <a:cs typeface="Luckiest Guy"/>
                <a:sym typeface="Luckiest Guy"/>
              </a:defRPr>
            </a:lvl3pPr>
            <a:lvl4pPr marR="0" lvl="3" algn="ctr" rtl="0">
              <a:lnSpc>
                <a:spcPct val="100000"/>
              </a:lnSpc>
              <a:spcBef>
                <a:spcPts val="0"/>
              </a:spcBef>
              <a:spcAft>
                <a:spcPts val="0"/>
              </a:spcAft>
              <a:buClr>
                <a:schemeClr val="dk2"/>
              </a:buClr>
              <a:buSzPts val="3600"/>
              <a:buFont typeface="Luckiest Guy"/>
              <a:buNone/>
              <a:defRPr sz="3600" b="0" i="0" u="none" strike="noStrike" cap="none">
                <a:solidFill>
                  <a:schemeClr val="dk2"/>
                </a:solidFill>
                <a:latin typeface="Luckiest Guy"/>
                <a:ea typeface="Luckiest Guy"/>
                <a:cs typeface="Luckiest Guy"/>
                <a:sym typeface="Luckiest Guy"/>
              </a:defRPr>
            </a:lvl4pPr>
            <a:lvl5pPr marR="0" lvl="4" algn="ctr" rtl="0">
              <a:lnSpc>
                <a:spcPct val="100000"/>
              </a:lnSpc>
              <a:spcBef>
                <a:spcPts val="0"/>
              </a:spcBef>
              <a:spcAft>
                <a:spcPts val="0"/>
              </a:spcAft>
              <a:buClr>
                <a:schemeClr val="dk2"/>
              </a:buClr>
              <a:buSzPts val="3600"/>
              <a:buFont typeface="Luckiest Guy"/>
              <a:buNone/>
              <a:defRPr sz="3600" b="0" i="0" u="none" strike="noStrike" cap="none">
                <a:solidFill>
                  <a:schemeClr val="dk2"/>
                </a:solidFill>
                <a:latin typeface="Luckiest Guy"/>
                <a:ea typeface="Luckiest Guy"/>
                <a:cs typeface="Luckiest Guy"/>
                <a:sym typeface="Luckiest Guy"/>
              </a:defRPr>
            </a:lvl5pPr>
            <a:lvl6pPr marR="0" lvl="5" algn="ctr" rtl="0">
              <a:lnSpc>
                <a:spcPct val="100000"/>
              </a:lnSpc>
              <a:spcBef>
                <a:spcPts val="0"/>
              </a:spcBef>
              <a:spcAft>
                <a:spcPts val="0"/>
              </a:spcAft>
              <a:buClr>
                <a:schemeClr val="dk2"/>
              </a:buClr>
              <a:buSzPts val="3600"/>
              <a:buFont typeface="Luckiest Guy"/>
              <a:buNone/>
              <a:defRPr sz="3600" b="0" i="0" u="none" strike="noStrike" cap="none">
                <a:solidFill>
                  <a:schemeClr val="dk2"/>
                </a:solidFill>
                <a:latin typeface="Luckiest Guy"/>
                <a:ea typeface="Luckiest Guy"/>
                <a:cs typeface="Luckiest Guy"/>
                <a:sym typeface="Luckiest Guy"/>
              </a:defRPr>
            </a:lvl6pPr>
            <a:lvl7pPr marR="0" lvl="6" algn="ctr" rtl="0">
              <a:lnSpc>
                <a:spcPct val="100000"/>
              </a:lnSpc>
              <a:spcBef>
                <a:spcPts val="0"/>
              </a:spcBef>
              <a:spcAft>
                <a:spcPts val="0"/>
              </a:spcAft>
              <a:buClr>
                <a:schemeClr val="dk2"/>
              </a:buClr>
              <a:buSzPts val="3600"/>
              <a:buFont typeface="Luckiest Guy"/>
              <a:buNone/>
              <a:defRPr sz="3600" b="0" i="0" u="none" strike="noStrike" cap="none">
                <a:solidFill>
                  <a:schemeClr val="dk2"/>
                </a:solidFill>
                <a:latin typeface="Luckiest Guy"/>
                <a:ea typeface="Luckiest Guy"/>
                <a:cs typeface="Luckiest Guy"/>
                <a:sym typeface="Luckiest Guy"/>
              </a:defRPr>
            </a:lvl7pPr>
            <a:lvl8pPr marR="0" lvl="7" algn="ctr" rtl="0">
              <a:lnSpc>
                <a:spcPct val="100000"/>
              </a:lnSpc>
              <a:spcBef>
                <a:spcPts val="0"/>
              </a:spcBef>
              <a:spcAft>
                <a:spcPts val="0"/>
              </a:spcAft>
              <a:buClr>
                <a:schemeClr val="dk2"/>
              </a:buClr>
              <a:buSzPts val="3600"/>
              <a:buFont typeface="Luckiest Guy"/>
              <a:buNone/>
              <a:defRPr sz="3600" b="0" i="0" u="none" strike="noStrike" cap="none">
                <a:solidFill>
                  <a:schemeClr val="dk2"/>
                </a:solidFill>
                <a:latin typeface="Luckiest Guy"/>
                <a:ea typeface="Luckiest Guy"/>
                <a:cs typeface="Luckiest Guy"/>
                <a:sym typeface="Luckiest Guy"/>
              </a:defRPr>
            </a:lvl8pPr>
            <a:lvl9pPr marR="0" lvl="8" algn="ctr" rtl="0">
              <a:lnSpc>
                <a:spcPct val="100000"/>
              </a:lnSpc>
              <a:spcBef>
                <a:spcPts val="0"/>
              </a:spcBef>
              <a:spcAft>
                <a:spcPts val="0"/>
              </a:spcAft>
              <a:buClr>
                <a:schemeClr val="dk2"/>
              </a:buClr>
              <a:buSzPts val="3600"/>
              <a:buFont typeface="Luckiest Guy"/>
              <a:buNone/>
              <a:defRPr sz="3600" b="0" i="0" u="none" strike="noStrike" cap="none">
                <a:solidFill>
                  <a:schemeClr val="dk2"/>
                </a:solidFill>
                <a:latin typeface="Luckiest Guy"/>
                <a:ea typeface="Luckiest Guy"/>
                <a:cs typeface="Luckiest Guy"/>
                <a:sym typeface="Luckiest Guy"/>
              </a:defRPr>
            </a:lvl9pPr>
          </a:lstStyle>
          <a:p>
            <a:pPr algn="r"/>
            <a:r>
              <a:rPr lang="en-IN" dirty="0"/>
              <a:t>THANKS!</a:t>
            </a:r>
          </a:p>
        </p:txBody>
      </p:sp>
      <p:sp>
        <p:nvSpPr>
          <p:cNvPr id="9" name="Google Shape;2401;p66">
            <a:extLst>
              <a:ext uri="{FF2B5EF4-FFF2-40B4-BE49-F238E27FC236}">
                <a16:creationId xmlns:a16="http://schemas.microsoft.com/office/drawing/2014/main" id="{3EBB9846-9F33-F85C-F0E2-A2FD804741A5}"/>
              </a:ext>
            </a:extLst>
          </p:cNvPr>
          <p:cNvSpPr txBox="1">
            <a:spLocks/>
          </p:cNvSpPr>
          <p:nvPr/>
        </p:nvSpPr>
        <p:spPr>
          <a:xfrm>
            <a:off x="4719925" y="1591175"/>
            <a:ext cx="3717900" cy="381900"/>
          </a:xfrm>
          <a:prstGeom prst="rect">
            <a:avLst/>
          </a:prstGeom>
          <a:solidFill>
            <a:schemeClr val="dk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r">
              <a:buClr>
                <a:schemeClr val="dk2"/>
              </a:buClr>
              <a:buSzPts val="2800"/>
              <a:buFont typeface="Rammetto One"/>
              <a:buNone/>
              <a:defRPr>
                <a:solidFill>
                  <a:schemeClr val="dk1"/>
                </a:solidFill>
                <a:latin typeface="Rammetto One"/>
                <a:ea typeface="Rammetto One"/>
                <a:cs typeface="Rammetto One"/>
                <a:sym typeface="Rammetto One"/>
              </a:defRPr>
            </a:lvl1pPr>
            <a:lvl2pPr algn="ctr">
              <a:buClr>
                <a:schemeClr val="dk2"/>
              </a:buClr>
              <a:buSzPts val="3100"/>
              <a:buFont typeface="Luckiest Guy"/>
              <a:buNone/>
              <a:defRPr sz="3100">
                <a:solidFill>
                  <a:schemeClr val="dk2"/>
                </a:solidFill>
                <a:latin typeface="Luckiest Guy"/>
                <a:ea typeface="Luckiest Guy"/>
                <a:cs typeface="Luckiest Guy"/>
                <a:sym typeface="Luckiest Guy"/>
              </a:defRPr>
            </a:lvl2pPr>
            <a:lvl3pPr algn="ctr">
              <a:buClr>
                <a:schemeClr val="dk2"/>
              </a:buClr>
              <a:buSzPts val="3100"/>
              <a:buFont typeface="Luckiest Guy"/>
              <a:buNone/>
              <a:defRPr sz="3100">
                <a:solidFill>
                  <a:schemeClr val="dk2"/>
                </a:solidFill>
                <a:latin typeface="Luckiest Guy"/>
                <a:ea typeface="Luckiest Guy"/>
                <a:cs typeface="Luckiest Guy"/>
                <a:sym typeface="Luckiest Guy"/>
              </a:defRPr>
            </a:lvl3pPr>
            <a:lvl4pPr algn="ctr">
              <a:buClr>
                <a:schemeClr val="dk2"/>
              </a:buClr>
              <a:buSzPts val="3100"/>
              <a:buFont typeface="Luckiest Guy"/>
              <a:buNone/>
              <a:defRPr sz="3100">
                <a:solidFill>
                  <a:schemeClr val="dk2"/>
                </a:solidFill>
                <a:latin typeface="Luckiest Guy"/>
                <a:ea typeface="Luckiest Guy"/>
                <a:cs typeface="Luckiest Guy"/>
                <a:sym typeface="Luckiest Guy"/>
              </a:defRPr>
            </a:lvl4pPr>
            <a:lvl5pPr algn="ctr">
              <a:buClr>
                <a:schemeClr val="dk2"/>
              </a:buClr>
              <a:buSzPts val="3100"/>
              <a:buFont typeface="Luckiest Guy"/>
              <a:buNone/>
              <a:defRPr sz="3100">
                <a:solidFill>
                  <a:schemeClr val="dk2"/>
                </a:solidFill>
                <a:latin typeface="Luckiest Guy"/>
                <a:ea typeface="Luckiest Guy"/>
                <a:cs typeface="Luckiest Guy"/>
                <a:sym typeface="Luckiest Guy"/>
              </a:defRPr>
            </a:lvl5pPr>
            <a:lvl6pPr algn="ctr">
              <a:buClr>
                <a:schemeClr val="dk2"/>
              </a:buClr>
              <a:buSzPts val="3100"/>
              <a:buFont typeface="Luckiest Guy"/>
              <a:buNone/>
              <a:defRPr sz="3100">
                <a:solidFill>
                  <a:schemeClr val="dk2"/>
                </a:solidFill>
                <a:latin typeface="Luckiest Guy"/>
                <a:ea typeface="Luckiest Guy"/>
                <a:cs typeface="Luckiest Guy"/>
                <a:sym typeface="Luckiest Guy"/>
              </a:defRPr>
            </a:lvl6pPr>
            <a:lvl7pPr algn="ctr">
              <a:buClr>
                <a:schemeClr val="dk2"/>
              </a:buClr>
              <a:buSzPts val="3100"/>
              <a:buFont typeface="Luckiest Guy"/>
              <a:buNone/>
              <a:defRPr sz="3100">
                <a:solidFill>
                  <a:schemeClr val="dk2"/>
                </a:solidFill>
                <a:latin typeface="Luckiest Guy"/>
                <a:ea typeface="Luckiest Guy"/>
                <a:cs typeface="Luckiest Guy"/>
                <a:sym typeface="Luckiest Guy"/>
              </a:defRPr>
            </a:lvl7pPr>
            <a:lvl8pPr algn="ctr">
              <a:buClr>
                <a:schemeClr val="dk2"/>
              </a:buClr>
              <a:buSzPts val="3100"/>
              <a:buFont typeface="Luckiest Guy"/>
              <a:buNone/>
              <a:defRPr sz="3100">
                <a:solidFill>
                  <a:schemeClr val="dk2"/>
                </a:solidFill>
                <a:latin typeface="Luckiest Guy"/>
                <a:ea typeface="Luckiest Guy"/>
                <a:cs typeface="Luckiest Guy"/>
                <a:sym typeface="Luckiest Guy"/>
              </a:defRPr>
            </a:lvl8pPr>
            <a:lvl9pPr algn="ctr">
              <a:buClr>
                <a:schemeClr val="dk2"/>
              </a:buClr>
              <a:buSzPts val="3100"/>
              <a:buFont typeface="Luckiest Guy"/>
              <a:buNone/>
              <a:defRPr sz="3100">
                <a:solidFill>
                  <a:schemeClr val="dk2"/>
                </a:solidFill>
                <a:latin typeface="Luckiest Guy"/>
                <a:ea typeface="Luckiest Guy"/>
                <a:cs typeface="Luckiest Guy"/>
                <a:sym typeface="Luckiest Guy"/>
              </a:defRPr>
            </a:lvl9pPr>
          </a:lstStyle>
          <a:p>
            <a:r>
              <a:rPr lang="en-US" dirty="0"/>
              <a:t>DO YOU HAVE ANY QUESTIONS?</a:t>
            </a:r>
          </a:p>
        </p:txBody>
      </p:sp>
      <p:sp>
        <p:nvSpPr>
          <p:cNvPr id="10" name="Google Shape;2306;p66">
            <a:extLst>
              <a:ext uri="{FF2B5EF4-FFF2-40B4-BE49-F238E27FC236}">
                <a16:creationId xmlns:a16="http://schemas.microsoft.com/office/drawing/2014/main" id="{8828D3F3-B687-AF8A-2CF4-71DB1177AF57}"/>
              </a:ext>
            </a:extLst>
          </p:cNvPr>
          <p:cNvSpPr txBox="1">
            <a:spLocks noGrp="1"/>
          </p:cNvSpPr>
          <p:nvPr>
            <p:ph type="subTitle" idx="1"/>
          </p:nvPr>
        </p:nvSpPr>
        <p:spPr>
          <a:xfrm>
            <a:off x="5375083" y="2011825"/>
            <a:ext cx="2891668" cy="85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smtClean="0"/>
              <a:t>mailboxakash2@gmail.com</a:t>
            </a:r>
            <a:endParaRPr dirty="0"/>
          </a:p>
        </p:txBody>
      </p:sp>
      <p:pic>
        <p:nvPicPr>
          <p:cNvPr id="11" name="Picture 2" descr="Cool retro style smiling strong superhero flying and holding (showing) a huge energy drink can Cool Man Characters Manga Style Cartoon Vector art illustration.Copy Space, Full Length, White Background. energy drink stock illustrations">
            <a:extLst>
              <a:ext uri="{FF2B5EF4-FFF2-40B4-BE49-F238E27FC236}">
                <a16:creationId xmlns:a16="http://schemas.microsoft.com/office/drawing/2014/main" id="{205EEFB3-B7CE-9E3D-DED3-3F8BF9BC76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477728">
            <a:off x="865496" y="1753002"/>
            <a:ext cx="2708025" cy="2708025"/>
          </a:xfrm>
          <a:prstGeom prst="rect">
            <a:avLst/>
          </a:prstGeom>
          <a:noFill/>
          <a:ln w="28575">
            <a:solidFill>
              <a:srgbClr val="434C91"/>
            </a:solidFill>
          </a:ln>
          <a:extLst>
            <a:ext uri="{909E8E84-426E-40DD-AFC4-6F175D3DCCD1}">
              <a14:hiddenFill xmlns:a14="http://schemas.microsoft.com/office/drawing/2010/main">
                <a:solidFill>
                  <a:srgbClr val="FFFFFF"/>
                </a:solidFill>
              </a14:hiddenFill>
            </a:ext>
          </a:extLst>
        </p:spPr>
      </p:pic>
      <p:sp>
        <p:nvSpPr>
          <p:cNvPr id="6" name="Google Shape;2335;p66">
            <a:extLst>
              <a:ext uri="{FF2B5EF4-FFF2-40B4-BE49-F238E27FC236}">
                <a16:creationId xmlns:a16="http://schemas.microsoft.com/office/drawing/2014/main" id="{09781763-515F-E24C-3B6D-3F8A020FE7D3}"/>
              </a:ext>
            </a:extLst>
          </p:cNvPr>
          <p:cNvSpPr/>
          <p:nvPr/>
        </p:nvSpPr>
        <p:spPr>
          <a:xfrm>
            <a:off x="1871225" y="857700"/>
            <a:ext cx="1761300" cy="1046100"/>
          </a:xfrm>
          <a:prstGeom prst="wedgeEllipseCallout">
            <a:avLst>
              <a:gd name="adj1" fmla="val 3744"/>
              <a:gd name="adj2" fmla="val 125297"/>
            </a:avLst>
          </a:prstGeom>
          <a:solidFill>
            <a:schemeClr val="lt2"/>
          </a:solidFill>
          <a:ln w="2857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90000"/>
              </a:lnSpc>
              <a:spcBef>
                <a:spcPts val="0"/>
              </a:spcBef>
              <a:spcAft>
                <a:spcPts val="0"/>
              </a:spcAft>
              <a:buNone/>
            </a:pPr>
            <a:r>
              <a:rPr lang="en" dirty="0">
                <a:solidFill>
                  <a:schemeClr val="dk2"/>
                </a:solidFill>
                <a:latin typeface="Rammetto One"/>
                <a:ea typeface="Rammetto One"/>
                <a:cs typeface="Rammetto One"/>
                <a:sym typeface="Rammetto One"/>
              </a:rPr>
              <a:t>TOO GOOD!</a:t>
            </a:r>
            <a:endParaRPr sz="300" dirty="0"/>
          </a:p>
        </p:txBody>
      </p:sp>
      <p:pic>
        <p:nvPicPr>
          <p:cNvPr id="12" name="Picture 8" descr="Pictures Of Drinks">
            <a:extLst>
              <a:ext uri="{FF2B5EF4-FFF2-40B4-BE49-F238E27FC236}">
                <a16:creationId xmlns:a16="http://schemas.microsoft.com/office/drawing/2014/main" id="{B56D4B13-73AE-1AC9-373C-58DAEB52D6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904475">
            <a:off x="1162779" y="1998293"/>
            <a:ext cx="957336" cy="1743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566721"/>
      </p:ext>
    </p:extLst>
  </p:cSld>
  <p:clrMapOvr>
    <a:masterClrMapping/>
  </p:clrMapOvr>
  <p:transition spd="slow">
    <p:cove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grpSp>
        <p:nvGrpSpPr>
          <p:cNvPr id="320" name="Google Shape;320;p36"/>
          <p:cNvGrpSpPr/>
          <p:nvPr/>
        </p:nvGrpSpPr>
        <p:grpSpPr>
          <a:xfrm>
            <a:off x="3647927" y="908769"/>
            <a:ext cx="924073" cy="1324901"/>
            <a:chOff x="9683179" y="2156036"/>
            <a:chExt cx="657984" cy="943326"/>
          </a:xfrm>
        </p:grpSpPr>
        <p:sp>
          <p:nvSpPr>
            <p:cNvPr id="321" name="Google Shape;321;p36"/>
            <p:cNvSpPr/>
            <p:nvPr/>
          </p:nvSpPr>
          <p:spPr>
            <a:xfrm>
              <a:off x="9697032" y="2169888"/>
              <a:ext cx="625772" cy="919675"/>
            </a:xfrm>
            <a:custGeom>
              <a:avLst/>
              <a:gdLst/>
              <a:ahLst/>
              <a:cxnLst/>
              <a:rect l="l" t="t" r="r" b="b"/>
              <a:pathLst>
                <a:path w="5556" h="8166" extrusionOk="0">
                  <a:moveTo>
                    <a:pt x="2768" y="0"/>
                  </a:moveTo>
                  <a:cubicBezTo>
                    <a:pt x="2768" y="0"/>
                    <a:pt x="1" y="154"/>
                    <a:pt x="1" y="1039"/>
                  </a:cubicBezTo>
                  <a:cubicBezTo>
                    <a:pt x="1" y="1365"/>
                    <a:pt x="124" y="2272"/>
                    <a:pt x="273" y="3297"/>
                  </a:cubicBezTo>
                  <a:cubicBezTo>
                    <a:pt x="540" y="5069"/>
                    <a:pt x="900" y="7190"/>
                    <a:pt x="893" y="7276"/>
                  </a:cubicBezTo>
                  <a:cubicBezTo>
                    <a:pt x="880" y="7410"/>
                    <a:pt x="1639" y="8166"/>
                    <a:pt x="2768" y="8166"/>
                  </a:cubicBezTo>
                  <a:cubicBezTo>
                    <a:pt x="3897" y="8166"/>
                    <a:pt x="4526" y="7706"/>
                    <a:pt x="4616" y="7363"/>
                  </a:cubicBezTo>
                  <a:cubicBezTo>
                    <a:pt x="4672" y="7130"/>
                    <a:pt x="5056" y="4513"/>
                    <a:pt x="5308" y="2714"/>
                  </a:cubicBezTo>
                  <a:cubicBezTo>
                    <a:pt x="5431" y="1842"/>
                    <a:pt x="5522" y="1162"/>
                    <a:pt x="5528" y="1039"/>
                  </a:cubicBezTo>
                  <a:cubicBezTo>
                    <a:pt x="5555" y="660"/>
                    <a:pt x="5322" y="0"/>
                    <a:pt x="2768" y="0"/>
                  </a:cubicBezTo>
                  <a:close/>
                </a:path>
              </a:pathLst>
            </a:custGeom>
            <a:solidFill>
              <a:schemeClr val="dk2">
                <a:alpha val="44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6"/>
            <p:cNvSpPr/>
            <p:nvPr/>
          </p:nvSpPr>
          <p:spPr>
            <a:xfrm>
              <a:off x="9727778" y="2474516"/>
              <a:ext cx="567205" cy="615031"/>
            </a:xfrm>
            <a:custGeom>
              <a:avLst/>
              <a:gdLst/>
              <a:ahLst/>
              <a:cxnLst/>
              <a:rect l="l" t="t" r="r" b="b"/>
              <a:pathLst>
                <a:path w="5036" h="5461" extrusionOk="0">
                  <a:moveTo>
                    <a:pt x="4880" y="0"/>
                  </a:moveTo>
                  <a:cubicBezTo>
                    <a:pt x="4680" y="0"/>
                    <a:pt x="4475" y="43"/>
                    <a:pt x="4290" y="109"/>
                  </a:cubicBezTo>
                  <a:cubicBezTo>
                    <a:pt x="3870" y="262"/>
                    <a:pt x="3484" y="512"/>
                    <a:pt x="3048" y="589"/>
                  </a:cubicBezTo>
                  <a:cubicBezTo>
                    <a:pt x="2958" y="604"/>
                    <a:pt x="2867" y="612"/>
                    <a:pt x="2776" y="612"/>
                  </a:cubicBezTo>
                  <a:cubicBezTo>
                    <a:pt x="2651" y="612"/>
                    <a:pt x="2526" y="598"/>
                    <a:pt x="2405" y="569"/>
                  </a:cubicBezTo>
                  <a:cubicBezTo>
                    <a:pt x="2181" y="515"/>
                    <a:pt x="1972" y="415"/>
                    <a:pt x="1752" y="346"/>
                  </a:cubicBezTo>
                  <a:cubicBezTo>
                    <a:pt x="1542" y="280"/>
                    <a:pt x="1322" y="246"/>
                    <a:pt x="1102" y="246"/>
                  </a:cubicBezTo>
                  <a:cubicBezTo>
                    <a:pt x="908" y="246"/>
                    <a:pt x="715" y="273"/>
                    <a:pt x="530" y="329"/>
                  </a:cubicBezTo>
                  <a:cubicBezTo>
                    <a:pt x="340" y="386"/>
                    <a:pt x="160" y="475"/>
                    <a:pt x="0" y="592"/>
                  </a:cubicBezTo>
                  <a:cubicBezTo>
                    <a:pt x="100" y="1251"/>
                    <a:pt x="214" y="1960"/>
                    <a:pt x="314" y="2596"/>
                  </a:cubicBezTo>
                  <a:cubicBezTo>
                    <a:pt x="343" y="2787"/>
                    <a:pt x="374" y="2973"/>
                    <a:pt x="400" y="3146"/>
                  </a:cubicBezTo>
                  <a:cubicBezTo>
                    <a:pt x="457" y="3492"/>
                    <a:pt x="507" y="3798"/>
                    <a:pt x="543" y="4042"/>
                  </a:cubicBezTo>
                  <a:cubicBezTo>
                    <a:pt x="593" y="4348"/>
                    <a:pt x="620" y="4545"/>
                    <a:pt x="620" y="4571"/>
                  </a:cubicBezTo>
                  <a:cubicBezTo>
                    <a:pt x="607" y="4705"/>
                    <a:pt x="1366" y="5461"/>
                    <a:pt x="2495" y="5461"/>
                  </a:cubicBezTo>
                  <a:cubicBezTo>
                    <a:pt x="3624" y="5461"/>
                    <a:pt x="4253" y="5001"/>
                    <a:pt x="4343" y="4658"/>
                  </a:cubicBezTo>
                  <a:cubicBezTo>
                    <a:pt x="4353" y="4611"/>
                    <a:pt x="4376" y="4478"/>
                    <a:pt x="4406" y="4282"/>
                  </a:cubicBezTo>
                  <a:cubicBezTo>
                    <a:pt x="4473" y="3889"/>
                    <a:pt x="4569" y="3239"/>
                    <a:pt x="4676" y="2513"/>
                  </a:cubicBezTo>
                  <a:cubicBezTo>
                    <a:pt x="4756" y="1977"/>
                    <a:pt x="4839" y="1398"/>
                    <a:pt x="4916" y="849"/>
                  </a:cubicBezTo>
                  <a:cubicBezTo>
                    <a:pt x="4959" y="558"/>
                    <a:pt x="4999" y="276"/>
                    <a:pt x="5035" y="9"/>
                  </a:cubicBezTo>
                  <a:cubicBezTo>
                    <a:pt x="4984" y="3"/>
                    <a:pt x="4932" y="0"/>
                    <a:pt x="48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6"/>
            <p:cNvSpPr/>
            <p:nvPr/>
          </p:nvSpPr>
          <p:spPr>
            <a:xfrm>
              <a:off x="9788933" y="2929711"/>
              <a:ext cx="435202" cy="159811"/>
            </a:xfrm>
            <a:custGeom>
              <a:avLst/>
              <a:gdLst/>
              <a:ahLst/>
              <a:cxnLst/>
              <a:rect l="l" t="t" r="r" b="b"/>
              <a:pathLst>
                <a:path w="3864" h="1419" extrusionOk="0">
                  <a:moveTo>
                    <a:pt x="0" y="0"/>
                  </a:moveTo>
                  <a:lnTo>
                    <a:pt x="0" y="0"/>
                  </a:lnTo>
                  <a:cubicBezTo>
                    <a:pt x="50" y="306"/>
                    <a:pt x="77" y="503"/>
                    <a:pt x="77" y="529"/>
                  </a:cubicBezTo>
                  <a:cubicBezTo>
                    <a:pt x="64" y="663"/>
                    <a:pt x="823" y="1419"/>
                    <a:pt x="1952" y="1419"/>
                  </a:cubicBezTo>
                  <a:cubicBezTo>
                    <a:pt x="3081" y="1419"/>
                    <a:pt x="3710" y="959"/>
                    <a:pt x="3800" y="616"/>
                  </a:cubicBezTo>
                  <a:cubicBezTo>
                    <a:pt x="3810" y="569"/>
                    <a:pt x="3833" y="436"/>
                    <a:pt x="3863" y="240"/>
                  </a:cubicBezTo>
                  <a:lnTo>
                    <a:pt x="3863" y="240"/>
                  </a:lnTo>
                  <a:cubicBezTo>
                    <a:pt x="3413" y="452"/>
                    <a:pt x="2685" y="732"/>
                    <a:pt x="1975" y="732"/>
                  </a:cubicBezTo>
                  <a:cubicBezTo>
                    <a:pt x="1223" y="732"/>
                    <a:pt x="440" y="29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6"/>
            <p:cNvSpPr/>
            <p:nvPr/>
          </p:nvSpPr>
          <p:spPr>
            <a:xfrm>
              <a:off x="9683179" y="2156036"/>
              <a:ext cx="657984" cy="943326"/>
            </a:xfrm>
            <a:custGeom>
              <a:avLst/>
              <a:gdLst/>
              <a:ahLst/>
              <a:cxnLst/>
              <a:rect l="l" t="t" r="r" b="b"/>
              <a:pathLst>
                <a:path w="5842" h="8376" extrusionOk="0">
                  <a:moveTo>
                    <a:pt x="3104" y="236"/>
                  </a:moveTo>
                  <a:cubicBezTo>
                    <a:pt x="3614" y="236"/>
                    <a:pt x="4122" y="292"/>
                    <a:pt x="4626" y="413"/>
                  </a:cubicBezTo>
                  <a:cubicBezTo>
                    <a:pt x="4852" y="466"/>
                    <a:pt x="5065" y="566"/>
                    <a:pt x="5282" y="649"/>
                  </a:cubicBezTo>
                  <a:cubicBezTo>
                    <a:pt x="5328" y="666"/>
                    <a:pt x="5368" y="703"/>
                    <a:pt x="5408" y="729"/>
                  </a:cubicBezTo>
                  <a:cubicBezTo>
                    <a:pt x="5614" y="872"/>
                    <a:pt x="5568" y="1039"/>
                    <a:pt x="5411" y="1185"/>
                  </a:cubicBezTo>
                  <a:cubicBezTo>
                    <a:pt x="5295" y="1296"/>
                    <a:pt x="5139" y="1365"/>
                    <a:pt x="4989" y="1428"/>
                  </a:cubicBezTo>
                  <a:cubicBezTo>
                    <a:pt x="4523" y="1622"/>
                    <a:pt x="4026" y="1702"/>
                    <a:pt x="3527" y="1748"/>
                  </a:cubicBezTo>
                  <a:cubicBezTo>
                    <a:pt x="3264" y="1771"/>
                    <a:pt x="2997" y="1782"/>
                    <a:pt x="2824" y="1791"/>
                  </a:cubicBezTo>
                  <a:cubicBezTo>
                    <a:pt x="2118" y="1778"/>
                    <a:pt x="1506" y="1739"/>
                    <a:pt x="913" y="1545"/>
                  </a:cubicBezTo>
                  <a:cubicBezTo>
                    <a:pt x="747" y="1492"/>
                    <a:pt x="583" y="1419"/>
                    <a:pt x="436" y="1322"/>
                  </a:cubicBezTo>
                  <a:cubicBezTo>
                    <a:pt x="200" y="1176"/>
                    <a:pt x="197" y="996"/>
                    <a:pt x="424" y="832"/>
                  </a:cubicBezTo>
                  <a:cubicBezTo>
                    <a:pt x="560" y="729"/>
                    <a:pt x="719" y="652"/>
                    <a:pt x="879" y="586"/>
                  </a:cubicBezTo>
                  <a:cubicBezTo>
                    <a:pt x="1303" y="417"/>
                    <a:pt x="1749" y="346"/>
                    <a:pt x="2195" y="293"/>
                  </a:cubicBezTo>
                  <a:cubicBezTo>
                    <a:pt x="2498" y="256"/>
                    <a:pt x="2802" y="236"/>
                    <a:pt x="3104" y="236"/>
                  </a:cubicBezTo>
                  <a:close/>
                  <a:moveTo>
                    <a:pt x="5405" y="1522"/>
                  </a:moveTo>
                  <a:cubicBezTo>
                    <a:pt x="5342" y="1942"/>
                    <a:pt x="5279" y="2361"/>
                    <a:pt x="5219" y="2764"/>
                  </a:cubicBezTo>
                  <a:cubicBezTo>
                    <a:pt x="5042" y="2784"/>
                    <a:pt x="4866" y="2784"/>
                    <a:pt x="4695" y="2824"/>
                  </a:cubicBezTo>
                  <a:cubicBezTo>
                    <a:pt x="4529" y="2861"/>
                    <a:pt x="4369" y="2930"/>
                    <a:pt x="4189" y="2994"/>
                  </a:cubicBezTo>
                  <a:cubicBezTo>
                    <a:pt x="4189" y="2887"/>
                    <a:pt x="4196" y="2784"/>
                    <a:pt x="4186" y="2681"/>
                  </a:cubicBezTo>
                  <a:cubicBezTo>
                    <a:pt x="4176" y="2624"/>
                    <a:pt x="4173" y="2515"/>
                    <a:pt x="4110" y="2515"/>
                  </a:cubicBezTo>
                  <a:cubicBezTo>
                    <a:pt x="4108" y="2514"/>
                    <a:pt x="4107" y="2514"/>
                    <a:pt x="4106" y="2514"/>
                  </a:cubicBezTo>
                  <a:cubicBezTo>
                    <a:pt x="4049" y="2514"/>
                    <a:pt x="4040" y="2619"/>
                    <a:pt x="4026" y="2674"/>
                  </a:cubicBezTo>
                  <a:cubicBezTo>
                    <a:pt x="4006" y="2794"/>
                    <a:pt x="4003" y="2921"/>
                    <a:pt x="3986" y="3040"/>
                  </a:cubicBezTo>
                  <a:cubicBezTo>
                    <a:pt x="3983" y="3070"/>
                    <a:pt x="3966" y="3110"/>
                    <a:pt x="3946" y="3124"/>
                  </a:cubicBezTo>
                  <a:cubicBezTo>
                    <a:pt x="3691" y="3262"/>
                    <a:pt x="3427" y="3346"/>
                    <a:pt x="3146" y="3346"/>
                  </a:cubicBezTo>
                  <a:cubicBezTo>
                    <a:pt x="3063" y="3346"/>
                    <a:pt x="2980" y="3338"/>
                    <a:pt x="2894" y="3323"/>
                  </a:cubicBezTo>
                  <a:cubicBezTo>
                    <a:pt x="2828" y="3314"/>
                    <a:pt x="2808" y="3287"/>
                    <a:pt x="2808" y="3220"/>
                  </a:cubicBezTo>
                  <a:cubicBezTo>
                    <a:pt x="2811" y="3090"/>
                    <a:pt x="2808" y="2960"/>
                    <a:pt x="2794" y="2830"/>
                  </a:cubicBezTo>
                  <a:cubicBezTo>
                    <a:pt x="2791" y="2770"/>
                    <a:pt x="2801" y="2654"/>
                    <a:pt x="2731" y="2654"/>
                  </a:cubicBezTo>
                  <a:cubicBezTo>
                    <a:pt x="2661" y="2654"/>
                    <a:pt x="2621" y="2960"/>
                    <a:pt x="2588" y="3243"/>
                  </a:cubicBezTo>
                  <a:cubicBezTo>
                    <a:pt x="2442" y="3203"/>
                    <a:pt x="2288" y="3170"/>
                    <a:pt x="2145" y="3120"/>
                  </a:cubicBezTo>
                  <a:cubicBezTo>
                    <a:pt x="1911" y="3040"/>
                    <a:pt x="1678" y="2969"/>
                    <a:pt x="1431" y="2969"/>
                  </a:cubicBezTo>
                  <a:cubicBezTo>
                    <a:pt x="1350" y="2969"/>
                    <a:pt x="1267" y="2977"/>
                    <a:pt x="1183" y="2994"/>
                  </a:cubicBezTo>
                  <a:cubicBezTo>
                    <a:pt x="1166" y="2854"/>
                    <a:pt x="1149" y="2727"/>
                    <a:pt x="1133" y="2598"/>
                  </a:cubicBezTo>
                  <a:cubicBezTo>
                    <a:pt x="1123" y="2531"/>
                    <a:pt x="1113" y="2461"/>
                    <a:pt x="1093" y="2395"/>
                  </a:cubicBezTo>
                  <a:cubicBezTo>
                    <a:pt x="1082" y="2364"/>
                    <a:pt x="1065" y="2348"/>
                    <a:pt x="1046" y="2348"/>
                  </a:cubicBezTo>
                  <a:cubicBezTo>
                    <a:pt x="1030" y="2348"/>
                    <a:pt x="1013" y="2361"/>
                    <a:pt x="999" y="2387"/>
                  </a:cubicBezTo>
                  <a:cubicBezTo>
                    <a:pt x="976" y="2438"/>
                    <a:pt x="956" y="2495"/>
                    <a:pt x="953" y="2547"/>
                  </a:cubicBezTo>
                  <a:cubicBezTo>
                    <a:pt x="946" y="2704"/>
                    <a:pt x="950" y="2861"/>
                    <a:pt x="950" y="3017"/>
                  </a:cubicBezTo>
                  <a:cubicBezTo>
                    <a:pt x="826" y="3080"/>
                    <a:pt x="690" y="3147"/>
                    <a:pt x="547" y="3217"/>
                  </a:cubicBezTo>
                  <a:cubicBezTo>
                    <a:pt x="467" y="2667"/>
                    <a:pt x="387" y="2115"/>
                    <a:pt x="307" y="1542"/>
                  </a:cubicBezTo>
                  <a:lnTo>
                    <a:pt x="307" y="1542"/>
                  </a:lnTo>
                  <a:cubicBezTo>
                    <a:pt x="650" y="1755"/>
                    <a:pt x="1013" y="1855"/>
                    <a:pt x="1383" y="1925"/>
                  </a:cubicBezTo>
                  <a:cubicBezTo>
                    <a:pt x="1817" y="2006"/>
                    <a:pt x="2255" y="2039"/>
                    <a:pt x="2693" y="2039"/>
                  </a:cubicBezTo>
                  <a:cubicBezTo>
                    <a:pt x="2867" y="2039"/>
                    <a:pt x="3040" y="2034"/>
                    <a:pt x="3214" y="2025"/>
                  </a:cubicBezTo>
                  <a:cubicBezTo>
                    <a:pt x="3780" y="1991"/>
                    <a:pt x="4343" y="1915"/>
                    <a:pt x="4886" y="1731"/>
                  </a:cubicBezTo>
                  <a:cubicBezTo>
                    <a:pt x="5062" y="1671"/>
                    <a:pt x="5232" y="1591"/>
                    <a:pt x="5405" y="1522"/>
                  </a:cubicBezTo>
                  <a:close/>
                  <a:moveTo>
                    <a:pt x="4971" y="3001"/>
                  </a:moveTo>
                  <a:cubicBezTo>
                    <a:pt x="5020" y="3001"/>
                    <a:pt x="5072" y="3014"/>
                    <a:pt x="5122" y="3014"/>
                  </a:cubicBezTo>
                  <a:cubicBezTo>
                    <a:pt x="5195" y="3017"/>
                    <a:pt x="5208" y="3050"/>
                    <a:pt x="5199" y="3117"/>
                  </a:cubicBezTo>
                  <a:cubicBezTo>
                    <a:pt x="5105" y="3726"/>
                    <a:pt x="5009" y="4333"/>
                    <a:pt x="4929" y="4942"/>
                  </a:cubicBezTo>
                  <a:cubicBezTo>
                    <a:pt x="4859" y="5492"/>
                    <a:pt x="4806" y="6044"/>
                    <a:pt x="4746" y="6597"/>
                  </a:cubicBezTo>
                  <a:cubicBezTo>
                    <a:pt x="4732" y="6730"/>
                    <a:pt x="4715" y="6863"/>
                    <a:pt x="4692" y="6993"/>
                  </a:cubicBezTo>
                  <a:cubicBezTo>
                    <a:pt x="4686" y="7030"/>
                    <a:pt x="4649" y="7076"/>
                    <a:pt x="4615" y="7093"/>
                  </a:cubicBezTo>
                  <a:cubicBezTo>
                    <a:pt x="4115" y="7356"/>
                    <a:pt x="3608" y="7485"/>
                    <a:pt x="3098" y="7485"/>
                  </a:cubicBezTo>
                  <a:cubicBezTo>
                    <a:pt x="2644" y="7485"/>
                    <a:pt x="2188" y="7383"/>
                    <a:pt x="1729" y="7183"/>
                  </a:cubicBezTo>
                  <a:cubicBezTo>
                    <a:pt x="1499" y="7083"/>
                    <a:pt x="1279" y="6950"/>
                    <a:pt x="1063" y="6823"/>
                  </a:cubicBezTo>
                  <a:cubicBezTo>
                    <a:pt x="1026" y="6803"/>
                    <a:pt x="993" y="6746"/>
                    <a:pt x="986" y="6706"/>
                  </a:cubicBezTo>
                  <a:cubicBezTo>
                    <a:pt x="939" y="6360"/>
                    <a:pt x="899" y="6011"/>
                    <a:pt x="856" y="5661"/>
                  </a:cubicBezTo>
                  <a:cubicBezTo>
                    <a:pt x="773" y="5008"/>
                    <a:pt x="687" y="4356"/>
                    <a:pt x="603" y="3703"/>
                  </a:cubicBezTo>
                  <a:cubicBezTo>
                    <a:pt x="599" y="3693"/>
                    <a:pt x="596" y="3683"/>
                    <a:pt x="596" y="3673"/>
                  </a:cubicBezTo>
                  <a:cubicBezTo>
                    <a:pt x="560" y="3403"/>
                    <a:pt x="560" y="3403"/>
                    <a:pt x="816" y="3294"/>
                  </a:cubicBezTo>
                  <a:cubicBezTo>
                    <a:pt x="866" y="3270"/>
                    <a:pt x="919" y="3254"/>
                    <a:pt x="993" y="3227"/>
                  </a:cubicBezTo>
                  <a:cubicBezTo>
                    <a:pt x="1013" y="3460"/>
                    <a:pt x="1026" y="3677"/>
                    <a:pt x="1053" y="3893"/>
                  </a:cubicBezTo>
                  <a:cubicBezTo>
                    <a:pt x="1083" y="4126"/>
                    <a:pt x="1123" y="4359"/>
                    <a:pt x="1169" y="4592"/>
                  </a:cubicBezTo>
                  <a:cubicBezTo>
                    <a:pt x="1179" y="4639"/>
                    <a:pt x="1236" y="4679"/>
                    <a:pt x="1269" y="4722"/>
                  </a:cubicBezTo>
                  <a:cubicBezTo>
                    <a:pt x="1286" y="4672"/>
                    <a:pt x="1319" y="4619"/>
                    <a:pt x="1316" y="4565"/>
                  </a:cubicBezTo>
                  <a:cubicBezTo>
                    <a:pt x="1289" y="4169"/>
                    <a:pt x="1256" y="3773"/>
                    <a:pt x="1226" y="3377"/>
                  </a:cubicBezTo>
                  <a:cubicBezTo>
                    <a:pt x="1219" y="3323"/>
                    <a:pt x="1216" y="3267"/>
                    <a:pt x="1212" y="3210"/>
                  </a:cubicBezTo>
                  <a:cubicBezTo>
                    <a:pt x="1279" y="3197"/>
                    <a:pt x="1343" y="3192"/>
                    <a:pt x="1406" y="3192"/>
                  </a:cubicBezTo>
                  <a:cubicBezTo>
                    <a:pt x="1563" y="3192"/>
                    <a:pt x="1712" y="3226"/>
                    <a:pt x="1862" y="3274"/>
                  </a:cubicBezTo>
                  <a:cubicBezTo>
                    <a:pt x="2068" y="3337"/>
                    <a:pt x="2275" y="3403"/>
                    <a:pt x="2485" y="3460"/>
                  </a:cubicBezTo>
                  <a:cubicBezTo>
                    <a:pt x="2577" y="3486"/>
                    <a:pt x="2597" y="3530"/>
                    <a:pt x="2594" y="3620"/>
                  </a:cubicBezTo>
                  <a:cubicBezTo>
                    <a:pt x="2591" y="4113"/>
                    <a:pt x="2594" y="4605"/>
                    <a:pt x="2597" y="5095"/>
                  </a:cubicBezTo>
                  <a:cubicBezTo>
                    <a:pt x="2597" y="5205"/>
                    <a:pt x="2614" y="5315"/>
                    <a:pt x="2631" y="5424"/>
                  </a:cubicBezTo>
                  <a:cubicBezTo>
                    <a:pt x="2637" y="5460"/>
                    <a:pt x="2650" y="5524"/>
                    <a:pt x="2691" y="5524"/>
                  </a:cubicBezTo>
                  <a:cubicBezTo>
                    <a:pt x="2692" y="5524"/>
                    <a:pt x="2693" y="5524"/>
                    <a:pt x="2694" y="5524"/>
                  </a:cubicBezTo>
                  <a:cubicBezTo>
                    <a:pt x="2734" y="5521"/>
                    <a:pt x="2754" y="5452"/>
                    <a:pt x="2754" y="5415"/>
                  </a:cubicBezTo>
                  <a:cubicBezTo>
                    <a:pt x="2771" y="5135"/>
                    <a:pt x="2788" y="4855"/>
                    <a:pt x="2794" y="4572"/>
                  </a:cubicBezTo>
                  <a:cubicBezTo>
                    <a:pt x="2801" y="4273"/>
                    <a:pt x="2797" y="3973"/>
                    <a:pt x="2801" y="3669"/>
                  </a:cubicBezTo>
                  <a:lnTo>
                    <a:pt x="2801" y="3553"/>
                  </a:lnTo>
                  <a:cubicBezTo>
                    <a:pt x="2910" y="3572"/>
                    <a:pt x="3016" y="3581"/>
                    <a:pt x="3121" y="3581"/>
                  </a:cubicBezTo>
                  <a:cubicBezTo>
                    <a:pt x="3412" y="3581"/>
                    <a:pt x="3690" y="3511"/>
                    <a:pt x="3966" y="3377"/>
                  </a:cubicBezTo>
                  <a:lnTo>
                    <a:pt x="3966" y="3377"/>
                  </a:lnTo>
                  <a:cubicBezTo>
                    <a:pt x="3953" y="3577"/>
                    <a:pt x="3940" y="3760"/>
                    <a:pt x="3933" y="3943"/>
                  </a:cubicBezTo>
                  <a:cubicBezTo>
                    <a:pt x="3923" y="4226"/>
                    <a:pt x="3913" y="4509"/>
                    <a:pt x="3907" y="4795"/>
                  </a:cubicBezTo>
                  <a:cubicBezTo>
                    <a:pt x="3903" y="4862"/>
                    <a:pt x="3896" y="5105"/>
                    <a:pt x="3966" y="5108"/>
                  </a:cubicBezTo>
                  <a:cubicBezTo>
                    <a:pt x="4040" y="5108"/>
                    <a:pt x="4113" y="4236"/>
                    <a:pt x="4146" y="3860"/>
                  </a:cubicBezTo>
                  <a:cubicBezTo>
                    <a:pt x="4160" y="3683"/>
                    <a:pt x="4166" y="3503"/>
                    <a:pt x="4183" y="3327"/>
                  </a:cubicBezTo>
                  <a:cubicBezTo>
                    <a:pt x="4186" y="3300"/>
                    <a:pt x="4203" y="3257"/>
                    <a:pt x="4226" y="3250"/>
                  </a:cubicBezTo>
                  <a:cubicBezTo>
                    <a:pt x="4456" y="3163"/>
                    <a:pt x="4689" y="3080"/>
                    <a:pt x="4922" y="3007"/>
                  </a:cubicBezTo>
                  <a:cubicBezTo>
                    <a:pt x="4938" y="3002"/>
                    <a:pt x="4954" y="3001"/>
                    <a:pt x="4971" y="3001"/>
                  </a:cubicBezTo>
                  <a:close/>
                  <a:moveTo>
                    <a:pt x="1066" y="7086"/>
                  </a:moveTo>
                  <a:lnTo>
                    <a:pt x="1066" y="7086"/>
                  </a:lnTo>
                  <a:cubicBezTo>
                    <a:pt x="1734" y="7470"/>
                    <a:pt x="2406" y="7690"/>
                    <a:pt x="3094" y="7690"/>
                  </a:cubicBezTo>
                  <a:cubicBezTo>
                    <a:pt x="3606" y="7690"/>
                    <a:pt x="4127" y="7568"/>
                    <a:pt x="4663" y="7302"/>
                  </a:cubicBezTo>
                  <a:lnTo>
                    <a:pt x="4663" y="7302"/>
                  </a:lnTo>
                  <a:cubicBezTo>
                    <a:pt x="4626" y="7396"/>
                    <a:pt x="4603" y="7486"/>
                    <a:pt x="4559" y="7559"/>
                  </a:cubicBezTo>
                  <a:cubicBezTo>
                    <a:pt x="4529" y="7616"/>
                    <a:pt x="4469" y="7656"/>
                    <a:pt x="4420" y="7699"/>
                  </a:cubicBezTo>
                  <a:cubicBezTo>
                    <a:pt x="4380" y="7732"/>
                    <a:pt x="4332" y="7752"/>
                    <a:pt x="4293" y="7782"/>
                  </a:cubicBezTo>
                  <a:cubicBezTo>
                    <a:pt x="3942" y="8036"/>
                    <a:pt x="3559" y="8121"/>
                    <a:pt x="3160" y="8121"/>
                  </a:cubicBezTo>
                  <a:cubicBezTo>
                    <a:pt x="2999" y="8121"/>
                    <a:pt x="2836" y="8107"/>
                    <a:pt x="2671" y="8085"/>
                  </a:cubicBezTo>
                  <a:cubicBezTo>
                    <a:pt x="2155" y="8019"/>
                    <a:pt x="1692" y="7825"/>
                    <a:pt x="1296" y="7486"/>
                  </a:cubicBezTo>
                  <a:cubicBezTo>
                    <a:pt x="1176" y="7382"/>
                    <a:pt x="1106" y="7256"/>
                    <a:pt x="1066" y="7086"/>
                  </a:cubicBezTo>
                  <a:close/>
                  <a:moveTo>
                    <a:pt x="3094" y="0"/>
                  </a:moveTo>
                  <a:cubicBezTo>
                    <a:pt x="2677" y="37"/>
                    <a:pt x="2258" y="57"/>
                    <a:pt x="1845" y="107"/>
                  </a:cubicBezTo>
                  <a:cubicBezTo>
                    <a:pt x="1403" y="163"/>
                    <a:pt x="969" y="263"/>
                    <a:pt x="567" y="469"/>
                  </a:cubicBezTo>
                  <a:cubicBezTo>
                    <a:pt x="420" y="543"/>
                    <a:pt x="287" y="646"/>
                    <a:pt x="160" y="756"/>
                  </a:cubicBezTo>
                  <a:cubicBezTo>
                    <a:pt x="50" y="852"/>
                    <a:pt x="0" y="989"/>
                    <a:pt x="24" y="1146"/>
                  </a:cubicBezTo>
                  <a:cubicBezTo>
                    <a:pt x="47" y="1319"/>
                    <a:pt x="70" y="1496"/>
                    <a:pt x="94" y="1671"/>
                  </a:cubicBezTo>
                  <a:cubicBezTo>
                    <a:pt x="224" y="2634"/>
                    <a:pt x="353" y="3600"/>
                    <a:pt x="480" y="4562"/>
                  </a:cubicBezTo>
                  <a:cubicBezTo>
                    <a:pt x="544" y="5028"/>
                    <a:pt x="593" y="5498"/>
                    <a:pt x="659" y="5964"/>
                  </a:cubicBezTo>
                  <a:cubicBezTo>
                    <a:pt x="716" y="6371"/>
                    <a:pt x="779" y="6777"/>
                    <a:pt x="853" y="7179"/>
                  </a:cubicBezTo>
                  <a:cubicBezTo>
                    <a:pt x="886" y="7356"/>
                    <a:pt x="966" y="7522"/>
                    <a:pt x="1103" y="7642"/>
                  </a:cubicBezTo>
                  <a:cubicBezTo>
                    <a:pt x="1316" y="7825"/>
                    <a:pt x="1543" y="7992"/>
                    <a:pt x="1802" y="8105"/>
                  </a:cubicBezTo>
                  <a:cubicBezTo>
                    <a:pt x="2231" y="8292"/>
                    <a:pt x="2675" y="8376"/>
                    <a:pt x="3133" y="8376"/>
                  </a:cubicBezTo>
                  <a:cubicBezTo>
                    <a:pt x="3212" y="8376"/>
                    <a:pt x="3291" y="8373"/>
                    <a:pt x="3370" y="8369"/>
                  </a:cubicBezTo>
                  <a:cubicBezTo>
                    <a:pt x="3550" y="8358"/>
                    <a:pt x="3743" y="8338"/>
                    <a:pt x="3907" y="8269"/>
                  </a:cubicBezTo>
                  <a:cubicBezTo>
                    <a:pt x="4143" y="8169"/>
                    <a:pt x="4360" y="8025"/>
                    <a:pt x="4575" y="7885"/>
                  </a:cubicBezTo>
                  <a:cubicBezTo>
                    <a:pt x="4735" y="7782"/>
                    <a:pt x="4842" y="7633"/>
                    <a:pt x="4872" y="7439"/>
                  </a:cubicBezTo>
                  <a:cubicBezTo>
                    <a:pt x="4919" y="7123"/>
                    <a:pt x="4969" y="6810"/>
                    <a:pt x="5005" y="6497"/>
                  </a:cubicBezTo>
                  <a:cubicBezTo>
                    <a:pt x="5069" y="5977"/>
                    <a:pt x="5119" y="5458"/>
                    <a:pt x="5188" y="4942"/>
                  </a:cubicBezTo>
                  <a:cubicBezTo>
                    <a:pt x="5268" y="4325"/>
                    <a:pt x="5368" y="3713"/>
                    <a:pt x="5455" y="3097"/>
                  </a:cubicBezTo>
                  <a:cubicBezTo>
                    <a:pt x="5522" y="2604"/>
                    <a:pt x="5578" y="2111"/>
                    <a:pt x="5651" y="1619"/>
                  </a:cubicBezTo>
                  <a:cubicBezTo>
                    <a:pt x="5678" y="1442"/>
                    <a:pt x="5734" y="1269"/>
                    <a:pt x="5781" y="1096"/>
                  </a:cubicBezTo>
                  <a:cubicBezTo>
                    <a:pt x="5841" y="876"/>
                    <a:pt x="5748" y="709"/>
                    <a:pt x="5588" y="572"/>
                  </a:cubicBezTo>
                  <a:cubicBezTo>
                    <a:pt x="5415" y="423"/>
                    <a:pt x="5202" y="337"/>
                    <a:pt x="4985" y="266"/>
                  </a:cubicBezTo>
                  <a:cubicBezTo>
                    <a:pt x="4369" y="70"/>
                    <a:pt x="3736" y="23"/>
                    <a:pt x="30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6"/>
            <p:cNvSpPr/>
            <p:nvPr/>
          </p:nvSpPr>
          <p:spPr>
            <a:xfrm>
              <a:off x="9821933" y="2741416"/>
              <a:ext cx="37618" cy="171524"/>
            </a:xfrm>
            <a:custGeom>
              <a:avLst/>
              <a:gdLst/>
              <a:ahLst/>
              <a:cxnLst/>
              <a:rect l="l" t="t" r="r" b="b"/>
              <a:pathLst>
                <a:path w="334" h="1523" extrusionOk="0">
                  <a:moveTo>
                    <a:pt x="77" y="0"/>
                  </a:moveTo>
                  <a:cubicBezTo>
                    <a:pt x="76" y="0"/>
                    <a:pt x="75" y="0"/>
                    <a:pt x="74" y="0"/>
                  </a:cubicBezTo>
                  <a:cubicBezTo>
                    <a:pt x="0" y="7"/>
                    <a:pt x="24" y="440"/>
                    <a:pt x="40" y="600"/>
                  </a:cubicBezTo>
                  <a:cubicBezTo>
                    <a:pt x="74" y="866"/>
                    <a:pt x="124" y="1129"/>
                    <a:pt x="177" y="1388"/>
                  </a:cubicBezTo>
                  <a:cubicBezTo>
                    <a:pt x="186" y="1437"/>
                    <a:pt x="228" y="1522"/>
                    <a:pt x="272" y="1522"/>
                  </a:cubicBezTo>
                  <a:cubicBezTo>
                    <a:pt x="274" y="1522"/>
                    <a:pt x="275" y="1522"/>
                    <a:pt x="277" y="1522"/>
                  </a:cubicBezTo>
                  <a:cubicBezTo>
                    <a:pt x="323" y="1512"/>
                    <a:pt x="334" y="1412"/>
                    <a:pt x="326" y="1362"/>
                  </a:cubicBezTo>
                  <a:cubicBezTo>
                    <a:pt x="283" y="969"/>
                    <a:pt x="234" y="576"/>
                    <a:pt x="180" y="186"/>
                  </a:cubicBezTo>
                  <a:cubicBezTo>
                    <a:pt x="171" y="121"/>
                    <a:pt x="144" y="0"/>
                    <a:pt x="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6"/>
            <p:cNvSpPr/>
            <p:nvPr/>
          </p:nvSpPr>
          <p:spPr>
            <a:xfrm>
              <a:off x="9974652" y="2821261"/>
              <a:ext cx="19598" cy="118591"/>
            </a:xfrm>
            <a:custGeom>
              <a:avLst/>
              <a:gdLst/>
              <a:ahLst/>
              <a:cxnLst/>
              <a:rect l="l" t="t" r="r" b="b"/>
              <a:pathLst>
                <a:path w="174" h="1053" extrusionOk="0">
                  <a:moveTo>
                    <a:pt x="101" y="0"/>
                  </a:moveTo>
                  <a:cubicBezTo>
                    <a:pt x="68" y="0"/>
                    <a:pt x="29" y="101"/>
                    <a:pt x="29" y="154"/>
                  </a:cubicBezTo>
                  <a:cubicBezTo>
                    <a:pt x="17" y="404"/>
                    <a:pt x="13" y="656"/>
                    <a:pt x="9" y="910"/>
                  </a:cubicBezTo>
                  <a:cubicBezTo>
                    <a:pt x="9" y="965"/>
                    <a:pt x="0" y="1053"/>
                    <a:pt x="82" y="1053"/>
                  </a:cubicBezTo>
                  <a:cubicBezTo>
                    <a:pt x="83" y="1053"/>
                    <a:pt x="85" y="1053"/>
                    <a:pt x="86" y="1053"/>
                  </a:cubicBezTo>
                  <a:cubicBezTo>
                    <a:pt x="117" y="1053"/>
                    <a:pt x="166" y="959"/>
                    <a:pt x="166" y="906"/>
                  </a:cubicBezTo>
                  <a:cubicBezTo>
                    <a:pt x="173" y="670"/>
                    <a:pt x="173" y="433"/>
                    <a:pt x="163" y="197"/>
                  </a:cubicBezTo>
                  <a:cubicBezTo>
                    <a:pt x="163" y="130"/>
                    <a:pt x="133" y="0"/>
                    <a:pt x="103" y="0"/>
                  </a:cubicBezTo>
                  <a:cubicBezTo>
                    <a:pt x="102" y="0"/>
                    <a:pt x="102" y="0"/>
                    <a:pt x="1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6"/>
            <p:cNvSpPr/>
            <p:nvPr/>
          </p:nvSpPr>
          <p:spPr>
            <a:xfrm>
              <a:off x="10103945" y="2779593"/>
              <a:ext cx="23427" cy="125011"/>
            </a:xfrm>
            <a:custGeom>
              <a:avLst/>
              <a:gdLst/>
              <a:ahLst/>
              <a:cxnLst/>
              <a:rect l="l" t="t" r="r" b="b"/>
              <a:pathLst>
                <a:path w="208" h="1110" extrusionOk="0">
                  <a:moveTo>
                    <a:pt x="189" y="1"/>
                  </a:moveTo>
                  <a:cubicBezTo>
                    <a:pt x="96" y="1"/>
                    <a:pt x="0" y="648"/>
                    <a:pt x="27" y="934"/>
                  </a:cubicBezTo>
                  <a:cubicBezTo>
                    <a:pt x="31" y="993"/>
                    <a:pt x="44" y="1109"/>
                    <a:pt x="87" y="1109"/>
                  </a:cubicBezTo>
                  <a:cubicBezTo>
                    <a:pt x="131" y="1109"/>
                    <a:pt x="160" y="997"/>
                    <a:pt x="164" y="940"/>
                  </a:cubicBezTo>
                  <a:cubicBezTo>
                    <a:pt x="184" y="654"/>
                    <a:pt x="194" y="367"/>
                    <a:pt x="207" y="78"/>
                  </a:cubicBezTo>
                  <a:cubicBezTo>
                    <a:pt x="207" y="54"/>
                    <a:pt x="207" y="1"/>
                    <a:pt x="191" y="1"/>
                  </a:cubicBezTo>
                  <a:cubicBezTo>
                    <a:pt x="190" y="1"/>
                    <a:pt x="190"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36"/>
          <p:cNvGrpSpPr/>
          <p:nvPr/>
        </p:nvGrpSpPr>
        <p:grpSpPr>
          <a:xfrm rot="7688480">
            <a:off x="3500591" y="549719"/>
            <a:ext cx="333582" cy="449064"/>
            <a:chOff x="10927157" y="2152240"/>
            <a:chExt cx="333622" cy="449117"/>
          </a:xfrm>
        </p:grpSpPr>
        <p:sp>
          <p:nvSpPr>
            <p:cNvPr id="354" name="Google Shape;354;p36"/>
            <p:cNvSpPr/>
            <p:nvPr/>
          </p:nvSpPr>
          <p:spPr>
            <a:xfrm>
              <a:off x="10942007" y="2420847"/>
              <a:ext cx="102960" cy="154935"/>
            </a:xfrm>
            <a:custGeom>
              <a:avLst/>
              <a:gdLst/>
              <a:ahLst/>
              <a:cxnLst/>
              <a:rect l="l" t="t" r="r" b="b"/>
              <a:pathLst>
                <a:path w="624" h="939" extrusionOk="0">
                  <a:moveTo>
                    <a:pt x="440" y="1"/>
                  </a:moveTo>
                  <a:cubicBezTo>
                    <a:pt x="363" y="1"/>
                    <a:pt x="298" y="96"/>
                    <a:pt x="253" y="149"/>
                  </a:cubicBezTo>
                  <a:cubicBezTo>
                    <a:pt x="153" y="259"/>
                    <a:pt x="61" y="382"/>
                    <a:pt x="30" y="528"/>
                  </a:cubicBezTo>
                  <a:cubicBezTo>
                    <a:pt x="1" y="675"/>
                    <a:pt x="57" y="845"/>
                    <a:pt x="190" y="911"/>
                  </a:cubicBezTo>
                  <a:cubicBezTo>
                    <a:pt x="226" y="929"/>
                    <a:pt x="267" y="939"/>
                    <a:pt x="308" y="939"/>
                  </a:cubicBezTo>
                  <a:cubicBezTo>
                    <a:pt x="343" y="939"/>
                    <a:pt x="378" y="932"/>
                    <a:pt x="410" y="918"/>
                  </a:cubicBezTo>
                  <a:cubicBezTo>
                    <a:pt x="520" y="871"/>
                    <a:pt x="587" y="751"/>
                    <a:pt x="607" y="635"/>
                  </a:cubicBezTo>
                  <a:cubicBezTo>
                    <a:pt x="623" y="516"/>
                    <a:pt x="600" y="396"/>
                    <a:pt x="576" y="276"/>
                  </a:cubicBezTo>
                  <a:cubicBezTo>
                    <a:pt x="560" y="199"/>
                    <a:pt x="560" y="39"/>
                    <a:pt x="470" y="6"/>
                  </a:cubicBezTo>
                  <a:cubicBezTo>
                    <a:pt x="460" y="2"/>
                    <a:pt x="450" y="1"/>
                    <a:pt x="4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6"/>
            <p:cNvSpPr/>
            <p:nvPr/>
          </p:nvSpPr>
          <p:spPr>
            <a:xfrm>
              <a:off x="10937057" y="2166100"/>
              <a:ext cx="106755" cy="178860"/>
            </a:xfrm>
            <a:custGeom>
              <a:avLst/>
              <a:gdLst/>
              <a:ahLst/>
              <a:cxnLst/>
              <a:rect l="l" t="t" r="r" b="b"/>
              <a:pathLst>
                <a:path w="647" h="1084" extrusionOk="0">
                  <a:moveTo>
                    <a:pt x="321" y="1"/>
                  </a:moveTo>
                  <a:cubicBezTo>
                    <a:pt x="317" y="1"/>
                    <a:pt x="314" y="1"/>
                    <a:pt x="310" y="2"/>
                  </a:cubicBezTo>
                  <a:cubicBezTo>
                    <a:pt x="254" y="8"/>
                    <a:pt x="220" y="78"/>
                    <a:pt x="194" y="118"/>
                  </a:cubicBezTo>
                  <a:cubicBezTo>
                    <a:pt x="120" y="234"/>
                    <a:pt x="64" y="368"/>
                    <a:pt x="34" y="504"/>
                  </a:cubicBezTo>
                  <a:cubicBezTo>
                    <a:pt x="4" y="647"/>
                    <a:pt x="0" y="810"/>
                    <a:pt x="77" y="937"/>
                  </a:cubicBezTo>
                  <a:cubicBezTo>
                    <a:pt x="103" y="981"/>
                    <a:pt x="137" y="1017"/>
                    <a:pt x="177" y="1044"/>
                  </a:cubicBezTo>
                  <a:cubicBezTo>
                    <a:pt x="221" y="1071"/>
                    <a:pt x="273" y="1084"/>
                    <a:pt x="326" y="1084"/>
                  </a:cubicBezTo>
                  <a:cubicBezTo>
                    <a:pt x="377" y="1084"/>
                    <a:pt x="429" y="1071"/>
                    <a:pt x="474" y="1047"/>
                  </a:cubicBezTo>
                  <a:cubicBezTo>
                    <a:pt x="563" y="997"/>
                    <a:pt x="623" y="901"/>
                    <a:pt x="640" y="797"/>
                  </a:cubicBezTo>
                  <a:cubicBezTo>
                    <a:pt x="646" y="741"/>
                    <a:pt x="643" y="684"/>
                    <a:pt x="633" y="631"/>
                  </a:cubicBezTo>
                  <a:cubicBezTo>
                    <a:pt x="606" y="441"/>
                    <a:pt x="540" y="254"/>
                    <a:pt x="440" y="91"/>
                  </a:cubicBezTo>
                  <a:cubicBezTo>
                    <a:pt x="415" y="51"/>
                    <a:pt x="372" y="1"/>
                    <a:pt x="3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p:nvPr/>
          </p:nvSpPr>
          <p:spPr>
            <a:xfrm>
              <a:off x="11107328" y="2307168"/>
              <a:ext cx="119460" cy="131175"/>
            </a:xfrm>
            <a:custGeom>
              <a:avLst/>
              <a:gdLst/>
              <a:ahLst/>
              <a:cxnLst/>
              <a:rect l="l" t="t" r="r" b="b"/>
              <a:pathLst>
                <a:path w="724" h="795" extrusionOk="0">
                  <a:moveTo>
                    <a:pt x="103" y="1"/>
                  </a:moveTo>
                  <a:cubicBezTo>
                    <a:pt x="99" y="1"/>
                    <a:pt x="95" y="1"/>
                    <a:pt x="90" y="2"/>
                  </a:cubicBezTo>
                  <a:cubicBezTo>
                    <a:pt x="1" y="9"/>
                    <a:pt x="14" y="112"/>
                    <a:pt x="14" y="175"/>
                  </a:cubicBezTo>
                  <a:cubicBezTo>
                    <a:pt x="14" y="262"/>
                    <a:pt x="24" y="349"/>
                    <a:pt x="51" y="432"/>
                  </a:cubicBezTo>
                  <a:cubicBezTo>
                    <a:pt x="87" y="558"/>
                    <a:pt x="167" y="675"/>
                    <a:pt x="281" y="741"/>
                  </a:cubicBezTo>
                  <a:cubicBezTo>
                    <a:pt x="333" y="775"/>
                    <a:pt x="397" y="795"/>
                    <a:pt x="464" y="795"/>
                  </a:cubicBezTo>
                  <a:cubicBezTo>
                    <a:pt x="527" y="795"/>
                    <a:pt x="593" y="771"/>
                    <a:pt x="640" y="728"/>
                  </a:cubicBezTo>
                  <a:cubicBezTo>
                    <a:pt x="707" y="661"/>
                    <a:pt x="723" y="552"/>
                    <a:pt x="700" y="461"/>
                  </a:cubicBezTo>
                  <a:cubicBezTo>
                    <a:pt x="673" y="369"/>
                    <a:pt x="610" y="292"/>
                    <a:pt x="540" y="226"/>
                  </a:cubicBezTo>
                  <a:cubicBezTo>
                    <a:pt x="433" y="126"/>
                    <a:pt x="301" y="52"/>
                    <a:pt x="161" y="9"/>
                  </a:cubicBezTo>
                  <a:cubicBezTo>
                    <a:pt x="142" y="6"/>
                    <a:pt x="122" y="1"/>
                    <a:pt x="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6"/>
            <p:cNvSpPr/>
            <p:nvPr/>
          </p:nvSpPr>
          <p:spPr>
            <a:xfrm>
              <a:off x="11082084" y="2285884"/>
              <a:ext cx="178695" cy="170775"/>
            </a:xfrm>
            <a:custGeom>
              <a:avLst/>
              <a:gdLst/>
              <a:ahLst/>
              <a:cxnLst/>
              <a:rect l="l" t="t" r="r" b="b"/>
              <a:pathLst>
                <a:path w="1083" h="1035" extrusionOk="0">
                  <a:moveTo>
                    <a:pt x="234" y="227"/>
                  </a:moveTo>
                  <a:lnTo>
                    <a:pt x="234" y="227"/>
                  </a:lnTo>
                  <a:cubicBezTo>
                    <a:pt x="417" y="284"/>
                    <a:pt x="554" y="371"/>
                    <a:pt x="666" y="494"/>
                  </a:cubicBezTo>
                  <a:cubicBezTo>
                    <a:pt x="697" y="527"/>
                    <a:pt x="720" y="570"/>
                    <a:pt x="733" y="614"/>
                  </a:cubicBezTo>
                  <a:cubicBezTo>
                    <a:pt x="769" y="720"/>
                    <a:pt x="717" y="805"/>
                    <a:pt x="628" y="805"/>
                  </a:cubicBezTo>
                  <a:cubicBezTo>
                    <a:pt x="610" y="805"/>
                    <a:pt x="591" y="801"/>
                    <a:pt x="570" y="794"/>
                  </a:cubicBezTo>
                  <a:cubicBezTo>
                    <a:pt x="494" y="767"/>
                    <a:pt x="420" y="707"/>
                    <a:pt x="367" y="644"/>
                  </a:cubicBezTo>
                  <a:cubicBezTo>
                    <a:pt x="277" y="538"/>
                    <a:pt x="237" y="404"/>
                    <a:pt x="234" y="227"/>
                  </a:cubicBezTo>
                  <a:close/>
                  <a:moveTo>
                    <a:pt x="215" y="1"/>
                  </a:moveTo>
                  <a:cubicBezTo>
                    <a:pt x="142" y="1"/>
                    <a:pt x="102" y="48"/>
                    <a:pt x="74" y="155"/>
                  </a:cubicBezTo>
                  <a:cubicBezTo>
                    <a:pt x="1" y="438"/>
                    <a:pt x="77" y="684"/>
                    <a:pt x="283" y="880"/>
                  </a:cubicBezTo>
                  <a:cubicBezTo>
                    <a:pt x="394" y="988"/>
                    <a:pt x="526" y="1035"/>
                    <a:pt x="643" y="1035"/>
                  </a:cubicBezTo>
                  <a:cubicBezTo>
                    <a:pt x="770" y="1035"/>
                    <a:pt x="878" y="980"/>
                    <a:pt x="923" y="887"/>
                  </a:cubicBezTo>
                  <a:cubicBezTo>
                    <a:pt x="1013" y="704"/>
                    <a:pt x="1083" y="387"/>
                    <a:pt x="323" y="24"/>
                  </a:cubicBezTo>
                  <a:cubicBezTo>
                    <a:pt x="281" y="9"/>
                    <a:pt x="245" y="1"/>
                    <a:pt x="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10927652" y="2152240"/>
              <a:ext cx="135300" cy="205755"/>
            </a:xfrm>
            <a:custGeom>
              <a:avLst/>
              <a:gdLst/>
              <a:ahLst/>
              <a:cxnLst/>
              <a:rect l="l" t="t" r="r" b="b"/>
              <a:pathLst>
                <a:path w="820" h="1247" extrusionOk="0">
                  <a:moveTo>
                    <a:pt x="351" y="206"/>
                  </a:moveTo>
                  <a:cubicBezTo>
                    <a:pt x="497" y="385"/>
                    <a:pt x="570" y="565"/>
                    <a:pt x="607" y="761"/>
                  </a:cubicBezTo>
                  <a:cubicBezTo>
                    <a:pt x="634" y="911"/>
                    <a:pt x="563" y="1028"/>
                    <a:pt x="454" y="1045"/>
                  </a:cubicBezTo>
                  <a:cubicBezTo>
                    <a:pt x="443" y="1046"/>
                    <a:pt x="432" y="1047"/>
                    <a:pt x="421" y="1047"/>
                  </a:cubicBezTo>
                  <a:cubicBezTo>
                    <a:pt x="305" y="1047"/>
                    <a:pt x="210" y="951"/>
                    <a:pt x="197" y="805"/>
                  </a:cubicBezTo>
                  <a:cubicBezTo>
                    <a:pt x="177" y="595"/>
                    <a:pt x="257" y="409"/>
                    <a:pt x="351" y="206"/>
                  </a:cubicBezTo>
                  <a:close/>
                  <a:moveTo>
                    <a:pt x="384" y="1"/>
                  </a:moveTo>
                  <a:cubicBezTo>
                    <a:pt x="321" y="1"/>
                    <a:pt x="258" y="47"/>
                    <a:pt x="194" y="138"/>
                  </a:cubicBezTo>
                  <a:cubicBezTo>
                    <a:pt x="64" y="325"/>
                    <a:pt x="11" y="535"/>
                    <a:pt x="1" y="791"/>
                  </a:cubicBezTo>
                  <a:cubicBezTo>
                    <a:pt x="4" y="941"/>
                    <a:pt x="28" y="1117"/>
                    <a:pt x="220" y="1208"/>
                  </a:cubicBezTo>
                  <a:cubicBezTo>
                    <a:pt x="281" y="1234"/>
                    <a:pt x="341" y="1247"/>
                    <a:pt x="399" y="1247"/>
                  </a:cubicBezTo>
                  <a:cubicBezTo>
                    <a:pt x="597" y="1247"/>
                    <a:pt x="764" y="1101"/>
                    <a:pt x="790" y="874"/>
                  </a:cubicBezTo>
                  <a:cubicBezTo>
                    <a:pt x="820" y="605"/>
                    <a:pt x="720" y="365"/>
                    <a:pt x="577" y="146"/>
                  </a:cubicBezTo>
                  <a:cubicBezTo>
                    <a:pt x="513" y="49"/>
                    <a:pt x="449" y="1"/>
                    <a:pt x="3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6"/>
            <p:cNvSpPr/>
            <p:nvPr/>
          </p:nvSpPr>
          <p:spPr>
            <a:xfrm>
              <a:off x="10927157" y="2411112"/>
              <a:ext cx="135300" cy="190245"/>
            </a:xfrm>
            <a:custGeom>
              <a:avLst/>
              <a:gdLst/>
              <a:ahLst/>
              <a:cxnLst/>
              <a:rect l="l" t="t" r="r" b="b"/>
              <a:pathLst>
                <a:path w="820" h="1153" extrusionOk="0">
                  <a:moveTo>
                    <a:pt x="503" y="208"/>
                  </a:moveTo>
                  <a:cubicBezTo>
                    <a:pt x="580" y="388"/>
                    <a:pt x="606" y="567"/>
                    <a:pt x="573" y="754"/>
                  </a:cubicBezTo>
                  <a:cubicBezTo>
                    <a:pt x="552" y="865"/>
                    <a:pt x="490" y="922"/>
                    <a:pt x="407" y="922"/>
                  </a:cubicBezTo>
                  <a:cubicBezTo>
                    <a:pt x="400" y="922"/>
                    <a:pt x="393" y="921"/>
                    <a:pt x="386" y="921"/>
                  </a:cubicBezTo>
                  <a:cubicBezTo>
                    <a:pt x="280" y="910"/>
                    <a:pt x="227" y="834"/>
                    <a:pt x="227" y="704"/>
                  </a:cubicBezTo>
                  <a:cubicBezTo>
                    <a:pt x="231" y="547"/>
                    <a:pt x="334" y="358"/>
                    <a:pt x="503" y="208"/>
                  </a:cubicBezTo>
                  <a:close/>
                  <a:moveTo>
                    <a:pt x="560" y="0"/>
                  </a:moveTo>
                  <a:cubicBezTo>
                    <a:pt x="528" y="0"/>
                    <a:pt x="492" y="11"/>
                    <a:pt x="450" y="31"/>
                  </a:cubicBezTo>
                  <a:cubicBezTo>
                    <a:pt x="200" y="158"/>
                    <a:pt x="0" y="507"/>
                    <a:pt x="17" y="790"/>
                  </a:cubicBezTo>
                  <a:cubicBezTo>
                    <a:pt x="31" y="981"/>
                    <a:pt x="147" y="1110"/>
                    <a:pt x="334" y="1147"/>
                  </a:cubicBezTo>
                  <a:cubicBezTo>
                    <a:pt x="356" y="1151"/>
                    <a:pt x="379" y="1153"/>
                    <a:pt x="402" y="1153"/>
                  </a:cubicBezTo>
                  <a:cubicBezTo>
                    <a:pt x="544" y="1153"/>
                    <a:pt x="679" y="1071"/>
                    <a:pt x="737" y="927"/>
                  </a:cubicBezTo>
                  <a:cubicBezTo>
                    <a:pt x="820" y="624"/>
                    <a:pt x="746" y="268"/>
                    <a:pt x="690" y="115"/>
                  </a:cubicBezTo>
                  <a:cubicBezTo>
                    <a:pt x="660" y="35"/>
                    <a:pt x="617" y="0"/>
                    <a:pt x="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 name="Google Shape;369;p36"/>
          <p:cNvGrpSpPr/>
          <p:nvPr/>
        </p:nvGrpSpPr>
        <p:grpSpPr>
          <a:xfrm>
            <a:off x="714725" y="510170"/>
            <a:ext cx="7714275" cy="4073816"/>
            <a:chOff x="714725" y="534884"/>
            <a:chExt cx="7714275" cy="4073816"/>
          </a:xfrm>
        </p:grpSpPr>
        <p:sp>
          <p:nvSpPr>
            <p:cNvPr id="370" name="Google Shape;370;p36"/>
            <p:cNvSpPr/>
            <p:nvPr/>
          </p:nvSpPr>
          <p:spPr>
            <a:xfrm rot="-5400000">
              <a:off x="2215921" y="-966312"/>
              <a:ext cx="1807516" cy="4809908"/>
            </a:xfrm>
            <a:custGeom>
              <a:avLst/>
              <a:gdLst/>
              <a:ahLst/>
              <a:cxnLst/>
              <a:rect l="l" t="t" r="r" b="b"/>
              <a:pathLst>
                <a:path w="153733" h="121424" extrusionOk="0">
                  <a:moveTo>
                    <a:pt x="0" y="121424"/>
                  </a:moveTo>
                  <a:lnTo>
                    <a:pt x="0" y="126"/>
                  </a:lnTo>
                  <a:lnTo>
                    <a:pt x="137410" y="0"/>
                  </a:lnTo>
                  <a:lnTo>
                    <a:pt x="153733" y="121285"/>
                  </a:lnTo>
                  <a:close/>
                </a:path>
              </a:pathLst>
            </a:custGeom>
            <a:noFill/>
            <a:ln w="28575" cap="flat" cmpd="sng">
              <a:solidFill>
                <a:schemeClr val="dk2"/>
              </a:solidFill>
              <a:prstDash val="solid"/>
              <a:round/>
              <a:headEnd type="none" w="med" len="med"/>
              <a:tailEnd type="none" w="med" len="med"/>
            </a:ln>
          </p:spPr>
          <p:txBody>
            <a:bodyPr/>
            <a:lstStyle/>
            <a:p>
              <a:endParaRPr lang="en-IN"/>
            </a:p>
          </p:txBody>
        </p:sp>
        <p:pic>
          <p:nvPicPr>
            <p:cNvPr id="371" name="Google Shape;371;p36"/>
            <p:cNvPicPr preferRelativeResize="0"/>
            <p:nvPr/>
          </p:nvPicPr>
          <p:blipFill rotWithShape="1">
            <a:blip r:embed="rId3">
              <a:alphaModFix/>
            </a:blip>
            <a:srcRect l="49545" t="9392" r="7948" b="56075"/>
            <a:stretch/>
          </p:blipFill>
          <p:spPr>
            <a:xfrm>
              <a:off x="5670925" y="550200"/>
              <a:ext cx="2757975" cy="1776176"/>
            </a:xfrm>
            <a:prstGeom prst="rect">
              <a:avLst/>
            </a:prstGeom>
            <a:noFill/>
            <a:ln w="28575" cap="flat" cmpd="sng">
              <a:solidFill>
                <a:schemeClr val="dk2"/>
              </a:solidFill>
              <a:prstDash val="solid"/>
              <a:round/>
              <a:headEnd type="none" w="sm" len="sm"/>
              <a:tailEnd type="none" w="sm" len="sm"/>
            </a:ln>
          </p:spPr>
        </p:pic>
        <p:sp>
          <p:nvSpPr>
            <p:cNvPr id="372" name="Google Shape;372;p36"/>
            <p:cNvSpPr/>
            <p:nvPr/>
          </p:nvSpPr>
          <p:spPr>
            <a:xfrm>
              <a:off x="715100" y="2454100"/>
              <a:ext cx="7713900" cy="21546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 name="Google Shape;373;p36"/>
          <p:cNvSpPr txBox="1">
            <a:spLocks noGrp="1"/>
          </p:cNvSpPr>
          <p:nvPr>
            <p:ph type="title"/>
          </p:nvPr>
        </p:nvSpPr>
        <p:spPr>
          <a:xfrm>
            <a:off x="1276350" y="2724441"/>
            <a:ext cx="6591300" cy="63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CodeX</a:t>
            </a:r>
            <a:endParaRPr dirty="0"/>
          </a:p>
        </p:txBody>
      </p:sp>
      <p:sp>
        <p:nvSpPr>
          <p:cNvPr id="374" name="Google Shape;374;p36"/>
          <p:cNvSpPr txBox="1">
            <a:spLocks noGrp="1"/>
          </p:cNvSpPr>
          <p:nvPr>
            <p:ph type="subTitle" idx="1"/>
          </p:nvPr>
        </p:nvSpPr>
        <p:spPr>
          <a:xfrm>
            <a:off x="1276628" y="3362854"/>
            <a:ext cx="6591300" cy="906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CodeX is a German beverage company that is aiming to make its mark in the Indian market. A few months ago, we launched our energy drink in 10 cities of India.</a:t>
            </a:r>
            <a:endParaRPr dirty="0"/>
          </a:p>
        </p:txBody>
      </p:sp>
      <p:sp>
        <p:nvSpPr>
          <p:cNvPr id="375" name="Google Shape;375;p36"/>
          <p:cNvSpPr/>
          <p:nvPr/>
        </p:nvSpPr>
        <p:spPr>
          <a:xfrm>
            <a:off x="5252774" y="736987"/>
            <a:ext cx="1998785" cy="1176644"/>
          </a:xfrm>
          <a:prstGeom prst="wedgeEllipseCallout">
            <a:avLst>
              <a:gd name="adj1" fmla="val -51434"/>
              <a:gd name="adj2" fmla="val 48872"/>
            </a:avLst>
          </a:prstGeom>
          <a:solidFill>
            <a:schemeClr val="lt2"/>
          </a:solidFill>
          <a:ln w="2857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90000"/>
              </a:lnSpc>
              <a:spcBef>
                <a:spcPts val="0"/>
              </a:spcBef>
              <a:spcAft>
                <a:spcPts val="0"/>
              </a:spcAft>
              <a:buNone/>
            </a:pPr>
            <a:r>
              <a:rPr lang="en-US" dirty="0">
                <a:solidFill>
                  <a:schemeClr val="dk2"/>
                </a:solidFill>
                <a:latin typeface="Rammetto One"/>
                <a:ea typeface="Rammetto One"/>
                <a:cs typeface="Rammetto One"/>
                <a:sym typeface="Rammetto One"/>
              </a:rPr>
              <a:t>CodeX: Your Source of Limitless Energy!</a:t>
            </a:r>
            <a:endParaRPr sz="300" dirty="0"/>
          </a:p>
        </p:txBody>
      </p:sp>
      <p:pic>
        <p:nvPicPr>
          <p:cNvPr id="2056" name="Picture 8" descr="Pictures Of Drinks">
            <a:extLst>
              <a:ext uri="{FF2B5EF4-FFF2-40B4-BE49-F238E27FC236}">
                <a16:creationId xmlns:a16="http://schemas.microsoft.com/office/drawing/2014/main" id="{BB14133E-A7F5-FE15-AD4A-F54B0F558D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661551">
            <a:off x="1943615" y="197339"/>
            <a:ext cx="984915" cy="17119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ove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grpSp>
        <p:nvGrpSpPr>
          <p:cNvPr id="496" name="Google Shape;496;p37"/>
          <p:cNvGrpSpPr/>
          <p:nvPr/>
        </p:nvGrpSpPr>
        <p:grpSpPr>
          <a:xfrm>
            <a:off x="714724" y="552450"/>
            <a:ext cx="7714076" cy="4056050"/>
            <a:chOff x="714724" y="552450"/>
            <a:chExt cx="7714076" cy="4056050"/>
          </a:xfrm>
        </p:grpSpPr>
        <p:pic>
          <p:nvPicPr>
            <p:cNvPr id="499" name="Google Shape;499;p37"/>
            <p:cNvPicPr preferRelativeResize="0"/>
            <p:nvPr/>
          </p:nvPicPr>
          <p:blipFill rotWithShape="1">
            <a:blip r:embed="rId3">
              <a:alphaModFix/>
            </a:blip>
            <a:srcRect l="24520" t="24645" r="7948" b="47193"/>
            <a:stretch/>
          </p:blipFill>
          <p:spPr>
            <a:xfrm flipH="1">
              <a:off x="714724" y="3160050"/>
              <a:ext cx="4381701" cy="1448450"/>
            </a:xfrm>
            <a:prstGeom prst="rect">
              <a:avLst/>
            </a:prstGeom>
            <a:noFill/>
            <a:ln w="28575" cap="flat" cmpd="sng">
              <a:solidFill>
                <a:schemeClr val="dk2"/>
              </a:solidFill>
              <a:prstDash val="solid"/>
              <a:round/>
              <a:headEnd type="none" w="sm" len="sm"/>
              <a:tailEnd type="none" w="sm" len="sm"/>
            </a:ln>
          </p:spPr>
        </p:pic>
        <p:sp>
          <p:nvSpPr>
            <p:cNvPr id="500" name="Google Shape;500;p37"/>
            <p:cNvSpPr/>
            <p:nvPr/>
          </p:nvSpPr>
          <p:spPr>
            <a:xfrm>
              <a:off x="723900" y="552450"/>
              <a:ext cx="7704900" cy="24648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 name="Google Shape;501;p37"/>
          <p:cNvSpPr txBox="1">
            <a:spLocks noGrp="1"/>
          </p:cNvSpPr>
          <p:nvPr>
            <p:ph type="subTitle" idx="1"/>
          </p:nvPr>
        </p:nvSpPr>
        <p:spPr>
          <a:xfrm>
            <a:off x="1210962" y="1669248"/>
            <a:ext cx="6812386" cy="1206741"/>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Convert survey results into actionable insights and analyze the survey responses from 10,000 respondents in 10 cities to uncover valuable consumer preferences, identify potential product enhancements, determine optimal pricing strategies, and devise targeted marketing campaigns.</a:t>
            </a:r>
            <a:endParaRPr dirty="0"/>
          </a:p>
        </p:txBody>
      </p:sp>
      <p:sp>
        <p:nvSpPr>
          <p:cNvPr id="502" name="Google Shape;502;p37"/>
          <p:cNvSpPr txBox="1">
            <a:spLocks noGrp="1"/>
          </p:cNvSpPr>
          <p:nvPr>
            <p:ph type="title"/>
          </p:nvPr>
        </p:nvSpPr>
        <p:spPr>
          <a:xfrm>
            <a:off x="1514400" y="1068699"/>
            <a:ext cx="6115200" cy="52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OBJECTIVE</a:t>
            </a:r>
            <a:endParaRPr dirty="0"/>
          </a:p>
        </p:txBody>
      </p:sp>
      <p:pic>
        <p:nvPicPr>
          <p:cNvPr id="2" name="Google Shape;499;p37">
            <a:extLst>
              <a:ext uri="{FF2B5EF4-FFF2-40B4-BE49-F238E27FC236}">
                <a16:creationId xmlns:a16="http://schemas.microsoft.com/office/drawing/2014/main" id="{A3D3539C-EB49-EB2A-BF1A-280CF8DB640C}"/>
              </a:ext>
            </a:extLst>
          </p:cNvPr>
          <p:cNvPicPr preferRelativeResize="0"/>
          <p:nvPr/>
        </p:nvPicPr>
        <p:blipFill rotWithShape="1">
          <a:blip r:embed="rId3">
            <a:alphaModFix/>
          </a:blip>
          <a:srcRect l="24520" t="24645" r="7948" b="47193"/>
          <a:stretch/>
        </p:blipFill>
        <p:spPr>
          <a:xfrm flipH="1">
            <a:off x="5244149" y="3160050"/>
            <a:ext cx="3184651" cy="1448450"/>
          </a:xfrm>
          <a:prstGeom prst="rect">
            <a:avLst/>
          </a:prstGeom>
          <a:noFill/>
          <a:ln w="28575" cap="flat" cmpd="sng">
            <a:solidFill>
              <a:schemeClr val="dk2"/>
            </a:solidFill>
            <a:prstDash val="solid"/>
            <a:round/>
            <a:headEnd type="none" w="sm" len="sm"/>
            <a:tailEnd type="none" w="sm" len="sm"/>
          </a:ln>
        </p:spPr>
      </p:pic>
      <p:sp>
        <p:nvSpPr>
          <p:cNvPr id="6" name="Google Shape;624;p38">
            <a:extLst>
              <a:ext uri="{FF2B5EF4-FFF2-40B4-BE49-F238E27FC236}">
                <a16:creationId xmlns:a16="http://schemas.microsoft.com/office/drawing/2014/main" id="{0B431D3C-5D07-281F-51C5-F835B0003DC4}"/>
              </a:ext>
            </a:extLst>
          </p:cNvPr>
          <p:cNvSpPr txBox="1">
            <a:spLocks/>
          </p:cNvSpPr>
          <p:nvPr/>
        </p:nvSpPr>
        <p:spPr>
          <a:xfrm>
            <a:off x="7075500" y="684648"/>
            <a:ext cx="1344600" cy="712972"/>
          </a:xfrm>
          <a:prstGeom prst="rect">
            <a:avLst/>
          </a:prstGeom>
          <a:solidFill>
            <a:srgbClr val="434C91"/>
          </a:solidFill>
        </p:spPr>
        <p:txBody>
          <a:bodyPr spcFirstLastPara="1" wrap="square" lIns="91425" tIns="91425" rIns="27430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300" dirty="0">
                <a:solidFill>
                  <a:schemeClr val="accent4"/>
                </a:solidFill>
                <a:latin typeface="Rammetto One" panose="020B0604020202020204" charset="0"/>
              </a:rPr>
              <a:t>02</a:t>
            </a:r>
          </a:p>
        </p:txBody>
      </p:sp>
    </p:spTree>
  </p:cSld>
  <p:clrMapOvr>
    <a:masterClrMapping/>
  </p:clrMapOvr>
  <p:transition spd="slow">
    <p:cove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grpSp>
        <p:nvGrpSpPr>
          <p:cNvPr id="714" name="Google Shape;714;p40"/>
          <p:cNvGrpSpPr/>
          <p:nvPr/>
        </p:nvGrpSpPr>
        <p:grpSpPr>
          <a:xfrm>
            <a:off x="719425" y="535000"/>
            <a:ext cx="7709475" cy="4073700"/>
            <a:chOff x="719425" y="535000"/>
            <a:chExt cx="7709475" cy="4073700"/>
          </a:xfrm>
        </p:grpSpPr>
        <p:sp>
          <p:nvSpPr>
            <p:cNvPr id="715" name="Google Shape;715;p40"/>
            <p:cNvSpPr/>
            <p:nvPr/>
          </p:nvSpPr>
          <p:spPr>
            <a:xfrm>
              <a:off x="719425" y="535000"/>
              <a:ext cx="3932700" cy="40737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6" name="Google Shape;716;p40"/>
            <p:cNvPicPr preferRelativeResize="0"/>
            <p:nvPr/>
          </p:nvPicPr>
          <p:blipFill rotWithShape="1">
            <a:blip r:embed="rId3">
              <a:alphaModFix/>
            </a:blip>
            <a:srcRect l="36960" t="34404" r="7949" b="47191"/>
            <a:stretch/>
          </p:blipFill>
          <p:spPr>
            <a:xfrm>
              <a:off x="4854400" y="3661875"/>
              <a:ext cx="3574500" cy="946626"/>
            </a:xfrm>
            <a:prstGeom prst="rect">
              <a:avLst/>
            </a:prstGeom>
            <a:noFill/>
            <a:ln w="28575" cap="flat" cmpd="sng">
              <a:solidFill>
                <a:schemeClr val="dk2"/>
              </a:solidFill>
              <a:prstDash val="solid"/>
              <a:round/>
              <a:headEnd type="none" w="sm" len="sm"/>
              <a:tailEnd type="none" w="sm" len="sm"/>
            </a:ln>
          </p:spPr>
        </p:pic>
      </p:grpSp>
      <p:sp>
        <p:nvSpPr>
          <p:cNvPr id="718" name="Google Shape;718;p40"/>
          <p:cNvSpPr txBox="1">
            <a:spLocks noGrp="1"/>
          </p:cNvSpPr>
          <p:nvPr>
            <p:ph type="title"/>
          </p:nvPr>
        </p:nvSpPr>
        <p:spPr>
          <a:xfrm>
            <a:off x="1109125" y="1627162"/>
            <a:ext cx="3153300" cy="1893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
            </a:r>
            <a:br>
              <a:rPr lang="en" dirty="0"/>
            </a:br>
            <a:r>
              <a:rPr lang="en" dirty="0"/>
              <a:t>INSIGHTS</a:t>
            </a:r>
            <a:endParaRPr dirty="0"/>
          </a:p>
        </p:txBody>
      </p:sp>
      <p:pic>
        <p:nvPicPr>
          <p:cNvPr id="1026" name="Picture 2" descr="Businessman flying with energy drink can jet rocket, showing thumbs up hand sign Blue Little Guy Cartoon Characters Full Length Vector art illustration.Copy Space, Manga style. energy drink illustrations stock illustrations">
            <a:extLst>
              <a:ext uri="{FF2B5EF4-FFF2-40B4-BE49-F238E27FC236}">
                <a16:creationId xmlns:a16="http://schemas.microsoft.com/office/drawing/2014/main" id="{9318B26A-D57E-2D6B-BD52-C1256D98622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4896000" y="540000"/>
            <a:ext cx="3184648" cy="267155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498;p37">
            <a:extLst>
              <a:ext uri="{FF2B5EF4-FFF2-40B4-BE49-F238E27FC236}">
                <a16:creationId xmlns:a16="http://schemas.microsoft.com/office/drawing/2014/main" id="{CB999119-1ECC-6B3B-B7F3-F9AA7CDD6978}"/>
              </a:ext>
            </a:extLst>
          </p:cNvPr>
          <p:cNvSpPr/>
          <p:nvPr/>
        </p:nvSpPr>
        <p:spPr>
          <a:xfrm rot="5400000">
            <a:off x="4990212" y="430026"/>
            <a:ext cx="2996224" cy="3184648"/>
          </a:xfrm>
          <a:custGeom>
            <a:avLst/>
            <a:gdLst/>
            <a:ahLst/>
            <a:cxnLst/>
            <a:rect l="l" t="t" r="r" b="b"/>
            <a:pathLst>
              <a:path w="153733" h="121424" extrusionOk="0">
                <a:moveTo>
                  <a:pt x="0" y="121424"/>
                </a:moveTo>
                <a:lnTo>
                  <a:pt x="0" y="126"/>
                </a:lnTo>
                <a:lnTo>
                  <a:pt x="137410" y="0"/>
                </a:lnTo>
                <a:lnTo>
                  <a:pt x="153733" y="121285"/>
                </a:lnTo>
                <a:close/>
              </a:path>
            </a:pathLst>
          </a:custGeom>
          <a:noFill/>
          <a:ln w="28575" cap="flat" cmpd="sng">
            <a:solidFill>
              <a:schemeClr val="dk2"/>
            </a:solidFill>
            <a:prstDash val="solid"/>
            <a:round/>
            <a:headEnd type="none" w="med" len="med"/>
            <a:tailEnd type="none" w="med" len="med"/>
          </a:ln>
        </p:spPr>
        <p:txBody>
          <a:bodyPr/>
          <a:lstStyle/>
          <a:p>
            <a:endParaRPr lang="en-IN"/>
          </a:p>
        </p:txBody>
      </p:sp>
      <p:sp>
        <p:nvSpPr>
          <p:cNvPr id="720" name="Google Shape;720;p40"/>
          <p:cNvSpPr/>
          <p:nvPr/>
        </p:nvSpPr>
        <p:spPr>
          <a:xfrm>
            <a:off x="4705717" y="2858763"/>
            <a:ext cx="3226248" cy="1155900"/>
          </a:xfrm>
          <a:prstGeom prst="wedgeEllipseCallout">
            <a:avLst>
              <a:gd name="adj1" fmla="val 20346"/>
              <a:gd name="adj2" fmla="val -71779"/>
            </a:avLst>
          </a:prstGeom>
          <a:solidFill>
            <a:schemeClr val="lt2"/>
          </a:solidFill>
          <a:ln w="2857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90000"/>
              </a:lnSpc>
              <a:spcBef>
                <a:spcPts val="0"/>
              </a:spcBef>
              <a:spcAft>
                <a:spcPts val="0"/>
              </a:spcAft>
              <a:buNone/>
            </a:pPr>
            <a:r>
              <a:rPr lang="en" dirty="0">
                <a:solidFill>
                  <a:schemeClr val="dk2"/>
                </a:solidFill>
                <a:latin typeface="Rammetto One"/>
                <a:ea typeface="Rammetto One"/>
                <a:cs typeface="Rammetto One"/>
                <a:sym typeface="Rammetto One"/>
              </a:rPr>
              <a:t>Let’s Go!</a:t>
            </a:r>
            <a:endParaRPr sz="300" dirty="0"/>
          </a:p>
        </p:txBody>
      </p:sp>
      <p:sp>
        <p:nvSpPr>
          <p:cNvPr id="5" name="Google Shape;624;p38">
            <a:extLst>
              <a:ext uri="{FF2B5EF4-FFF2-40B4-BE49-F238E27FC236}">
                <a16:creationId xmlns:a16="http://schemas.microsoft.com/office/drawing/2014/main" id="{C079B979-3174-1D88-6DD6-9F94031A1CDE}"/>
              </a:ext>
            </a:extLst>
          </p:cNvPr>
          <p:cNvSpPr txBox="1">
            <a:spLocks/>
          </p:cNvSpPr>
          <p:nvPr/>
        </p:nvSpPr>
        <p:spPr>
          <a:xfrm>
            <a:off x="3307525" y="640043"/>
            <a:ext cx="1344600" cy="712972"/>
          </a:xfrm>
          <a:prstGeom prst="rect">
            <a:avLst/>
          </a:prstGeom>
          <a:solidFill>
            <a:srgbClr val="434C91"/>
          </a:solidFill>
        </p:spPr>
        <p:txBody>
          <a:bodyPr spcFirstLastPara="1" wrap="square" lIns="91425" tIns="91425" rIns="27430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300" dirty="0">
                <a:solidFill>
                  <a:schemeClr val="accent4"/>
                </a:solidFill>
                <a:latin typeface="Rammetto One" panose="020B0604020202020204" charset="0"/>
              </a:rPr>
              <a:t>03</a:t>
            </a:r>
          </a:p>
        </p:txBody>
      </p:sp>
    </p:spTree>
  </p:cSld>
  <p:clrMapOvr>
    <a:masterClrMapping/>
  </p:clrMapOvr>
  <p:transition spd="slow">
    <p:cove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42"/>
          <p:cNvSpPr txBox="1">
            <a:spLocks noGrp="1"/>
          </p:cNvSpPr>
          <p:nvPr>
            <p:ph type="title"/>
          </p:nvPr>
        </p:nvSpPr>
        <p:spPr>
          <a:xfrm>
            <a:off x="1169600" y="1835250"/>
            <a:ext cx="2036400" cy="33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Demographic</a:t>
            </a:r>
            <a:endParaRPr dirty="0"/>
          </a:p>
        </p:txBody>
      </p:sp>
      <p:sp>
        <p:nvSpPr>
          <p:cNvPr id="776" name="Google Shape;776;p42"/>
          <p:cNvSpPr txBox="1">
            <a:spLocks noGrp="1"/>
          </p:cNvSpPr>
          <p:nvPr>
            <p:ph type="title" idx="2"/>
          </p:nvPr>
        </p:nvSpPr>
        <p:spPr>
          <a:xfrm>
            <a:off x="3553798" y="1835250"/>
            <a:ext cx="2036400" cy="33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Consumer Preferences</a:t>
            </a:r>
            <a:endParaRPr dirty="0"/>
          </a:p>
        </p:txBody>
      </p:sp>
      <p:sp>
        <p:nvSpPr>
          <p:cNvPr id="778" name="Google Shape;778;p42"/>
          <p:cNvSpPr txBox="1">
            <a:spLocks noGrp="1"/>
          </p:cNvSpPr>
          <p:nvPr>
            <p:ph type="title" idx="4"/>
          </p:nvPr>
        </p:nvSpPr>
        <p:spPr>
          <a:xfrm>
            <a:off x="1169600" y="3677875"/>
            <a:ext cx="2036400" cy="34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Purchase Behaviour</a:t>
            </a:r>
            <a:endParaRPr dirty="0"/>
          </a:p>
        </p:txBody>
      </p:sp>
      <p:sp>
        <p:nvSpPr>
          <p:cNvPr id="780" name="Google Shape;780;p42"/>
          <p:cNvSpPr txBox="1">
            <a:spLocks noGrp="1"/>
          </p:cNvSpPr>
          <p:nvPr>
            <p:ph type="title" idx="6"/>
          </p:nvPr>
        </p:nvSpPr>
        <p:spPr>
          <a:xfrm>
            <a:off x="3553798" y="3677875"/>
            <a:ext cx="2036400" cy="34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Product</a:t>
            </a:r>
            <a:endParaRPr dirty="0"/>
          </a:p>
        </p:txBody>
      </p:sp>
      <p:sp>
        <p:nvSpPr>
          <p:cNvPr id="782" name="Google Shape;782;p42"/>
          <p:cNvSpPr txBox="1">
            <a:spLocks noGrp="1"/>
          </p:cNvSpPr>
          <p:nvPr>
            <p:ph type="title" idx="8"/>
          </p:nvPr>
        </p:nvSpPr>
        <p:spPr>
          <a:xfrm>
            <a:off x="5938002" y="1835250"/>
            <a:ext cx="2036400" cy="33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Market Analysis</a:t>
            </a:r>
            <a:endParaRPr dirty="0"/>
          </a:p>
        </p:txBody>
      </p:sp>
      <p:sp>
        <p:nvSpPr>
          <p:cNvPr id="786" name="Google Shape;786;p42"/>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INSIGHTS</a:t>
            </a:r>
            <a:endParaRPr dirty="0"/>
          </a:p>
        </p:txBody>
      </p:sp>
      <p:sp>
        <p:nvSpPr>
          <p:cNvPr id="787" name="Google Shape;787;p42"/>
          <p:cNvSpPr/>
          <p:nvPr/>
        </p:nvSpPr>
        <p:spPr>
          <a:xfrm>
            <a:off x="1825408" y="2997224"/>
            <a:ext cx="724800" cy="572700"/>
          </a:xfrm>
          <a:prstGeom prst="wedgeEllipseCallout">
            <a:avLst>
              <a:gd name="adj1" fmla="val -51434"/>
              <a:gd name="adj2" fmla="val 48872"/>
            </a:avLst>
          </a:prstGeom>
          <a:solidFill>
            <a:schemeClr val="lt2"/>
          </a:solidFill>
          <a:ln w="2857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100000"/>
              </a:lnSpc>
              <a:spcBef>
                <a:spcPts val="0"/>
              </a:spcBef>
              <a:spcAft>
                <a:spcPts val="0"/>
              </a:spcAft>
              <a:buNone/>
            </a:pPr>
            <a:endParaRPr sz="1700"/>
          </a:p>
        </p:txBody>
      </p:sp>
      <p:sp>
        <p:nvSpPr>
          <p:cNvPr id="788" name="Google Shape;788;p42"/>
          <p:cNvSpPr/>
          <p:nvPr/>
        </p:nvSpPr>
        <p:spPr>
          <a:xfrm>
            <a:off x="1825408" y="1155624"/>
            <a:ext cx="724800" cy="572700"/>
          </a:xfrm>
          <a:prstGeom prst="wedgeEllipseCallout">
            <a:avLst>
              <a:gd name="adj1" fmla="val -51434"/>
              <a:gd name="adj2" fmla="val 48872"/>
            </a:avLst>
          </a:prstGeom>
          <a:solidFill>
            <a:schemeClr val="lt2"/>
          </a:solidFill>
          <a:ln w="2857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100000"/>
              </a:lnSpc>
              <a:spcBef>
                <a:spcPts val="0"/>
              </a:spcBef>
              <a:spcAft>
                <a:spcPts val="0"/>
              </a:spcAft>
              <a:buNone/>
            </a:pPr>
            <a:endParaRPr sz="1700"/>
          </a:p>
        </p:txBody>
      </p:sp>
      <p:sp>
        <p:nvSpPr>
          <p:cNvPr id="789" name="Google Shape;789;p42"/>
          <p:cNvSpPr/>
          <p:nvPr/>
        </p:nvSpPr>
        <p:spPr>
          <a:xfrm>
            <a:off x="4209608" y="2997224"/>
            <a:ext cx="724800" cy="572700"/>
          </a:xfrm>
          <a:prstGeom prst="wedgeEllipseCallout">
            <a:avLst>
              <a:gd name="adj1" fmla="val -51434"/>
              <a:gd name="adj2" fmla="val 48872"/>
            </a:avLst>
          </a:prstGeom>
          <a:solidFill>
            <a:schemeClr val="lt2"/>
          </a:solidFill>
          <a:ln w="2857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100000"/>
              </a:lnSpc>
              <a:spcBef>
                <a:spcPts val="0"/>
              </a:spcBef>
              <a:spcAft>
                <a:spcPts val="0"/>
              </a:spcAft>
              <a:buNone/>
            </a:pPr>
            <a:endParaRPr sz="1700" dirty="0"/>
          </a:p>
        </p:txBody>
      </p:sp>
      <p:sp>
        <p:nvSpPr>
          <p:cNvPr id="790" name="Google Shape;790;p42"/>
          <p:cNvSpPr/>
          <p:nvPr/>
        </p:nvSpPr>
        <p:spPr>
          <a:xfrm>
            <a:off x="4209608" y="1155624"/>
            <a:ext cx="724800" cy="572700"/>
          </a:xfrm>
          <a:prstGeom prst="wedgeEllipseCallout">
            <a:avLst>
              <a:gd name="adj1" fmla="val -51434"/>
              <a:gd name="adj2" fmla="val 48872"/>
            </a:avLst>
          </a:prstGeom>
          <a:solidFill>
            <a:schemeClr val="lt2"/>
          </a:solidFill>
          <a:ln w="2857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100000"/>
              </a:lnSpc>
              <a:spcBef>
                <a:spcPts val="0"/>
              </a:spcBef>
              <a:spcAft>
                <a:spcPts val="0"/>
              </a:spcAft>
              <a:buNone/>
            </a:pPr>
            <a:endParaRPr sz="1700"/>
          </a:p>
        </p:txBody>
      </p:sp>
      <p:sp>
        <p:nvSpPr>
          <p:cNvPr id="792" name="Google Shape;792;p42"/>
          <p:cNvSpPr/>
          <p:nvPr/>
        </p:nvSpPr>
        <p:spPr>
          <a:xfrm>
            <a:off x="6593808" y="1155624"/>
            <a:ext cx="724800" cy="572700"/>
          </a:xfrm>
          <a:prstGeom prst="wedgeEllipseCallout">
            <a:avLst>
              <a:gd name="adj1" fmla="val -51434"/>
              <a:gd name="adj2" fmla="val 48872"/>
            </a:avLst>
          </a:prstGeom>
          <a:solidFill>
            <a:schemeClr val="lt2"/>
          </a:solidFill>
          <a:ln w="2857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100000"/>
              </a:lnSpc>
              <a:spcBef>
                <a:spcPts val="0"/>
              </a:spcBef>
              <a:spcAft>
                <a:spcPts val="0"/>
              </a:spcAft>
              <a:buNone/>
            </a:pPr>
            <a:endParaRPr sz="1700"/>
          </a:p>
        </p:txBody>
      </p:sp>
      <p:grpSp>
        <p:nvGrpSpPr>
          <p:cNvPr id="793" name="Google Shape;793;p42"/>
          <p:cNvGrpSpPr/>
          <p:nvPr/>
        </p:nvGrpSpPr>
        <p:grpSpPr>
          <a:xfrm>
            <a:off x="1959590" y="3084515"/>
            <a:ext cx="421906" cy="393652"/>
            <a:chOff x="380251" y="701138"/>
            <a:chExt cx="421906" cy="393652"/>
          </a:xfrm>
        </p:grpSpPr>
        <p:sp>
          <p:nvSpPr>
            <p:cNvPr id="794" name="Google Shape;794;p42"/>
            <p:cNvSpPr/>
            <p:nvPr/>
          </p:nvSpPr>
          <p:spPr>
            <a:xfrm>
              <a:off x="642758" y="851921"/>
              <a:ext cx="92106" cy="91970"/>
            </a:xfrm>
            <a:custGeom>
              <a:avLst/>
              <a:gdLst/>
              <a:ahLst/>
              <a:cxnLst/>
              <a:rect l="l" t="t" r="r" b="b"/>
              <a:pathLst>
                <a:path w="3181" h="3176" extrusionOk="0">
                  <a:moveTo>
                    <a:pt x="1593" y="0"/>
                  </a:moveTo>
                  <a:cubicBezTo>
                    <a:pt x="712" y="0"/>
                    <a:pt x="0" y="712"/>
                    <a:pt x="0" y="1588"/>
                  </a:cubicBezTo>
                  <a:cubicBezTo>
                    <a:pt x="0" y="2464"/>
                    <a:pt x="712" y="3176"/>
                    <a:pt x="1593" y="3176"/>
                  </a:cubicBezTo>
                  <a:cubicBezTo>
                    <a:pt x="2468" y="3176"/>
                    <a:pt x="3181" y="2464"/>
                    <a:pt x="3181" y="1588"/>
                  </a:cubicBezTo>
                  <a:cubicBezTo>
                    <a:pt x="3181" y="712"/>
                    <a:pt x="2468" y="0"/>
                    <a:pt x="15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2"/>
            <p:cNvSpPr/>
            <p:nvPr/>
          </p:nvSpPr>
          <p:spPr>
            <a:xfrm>
              <a:off x="637575" y="888002"/>
              <a:ext cx="102443" cy="55889"/>
            </a:xfrm>
            <a:custGeom>
              <a:avLst/>
              <a:gdLst/>
              <a:ahLst/>
              <a:cxnLst/>
              <a:rect l="l" t="t" r="r" b="b"/>
              <a:pathLst>
                <a:path w="3538" h="1930" extrusionOk="0">
                  <a:moveTo>
                    <a:pt x="217" y="0"/>
                  </a:moveTo>
                  <a:lnTo>
                    <a:pt x="217" y="0"/>
                  </a:lnTo>
                  <a:cubicBezTo>
                    <a:pt x="1" y="992"/>
                    <a:pt x="752" y="1930"/>
                    <a:pt x="1767" y="1930"/>
                  </a:cubicBezTo>
                  <a:cubicBezTo>
                    <a:pt x="2782" y="1930"/>
                    <a:pt x="3538" y="992"/>
                    <a:pt x="3321" y="0"/>
                  </a:cubicBezTo>
                  <a:lnTo>
                    <a:pt x="3321" y="0"/>
                  </a:lnTo>
                  <a:cubicBezTo>
                    <a:pt x="3162" y="732"/>
                    <a:pt x="2518" y="1251"/>
                    <a:pt x="1772" y="1251"/>
                  </a:cubicBezTo>
                  <a:cubicBezTo>
                    <a:pt x="1021" y="1251"/>
                    <a:pt x="376" y="732"/>
                    <a:pt x="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2"/>
            <p:cNvSpPr/>
            <p:nvPr/>
          </p:nvSpPr>
          <p:spPr>
            <a:xfrm>
              <a:off x="386389" y="845347"/>
              <a:ext cx="98679" cy="105233"/>
            </a:xfrm>
            <a:custGeom>
              <a:avLst/>
              <a:gdLst/>
              <a:ahLst/>
              <a:cxnLst/>
              <a:rect l="l" t="t" r="r" b="b"/>
              <a:pathLst>
                <a:path w="3408" h="3634" extrusionOk="0">
                  <a:moveTo>
                    <a:pt x="910" y="1"/>
                  </a:moveTo>
                  <a:cubicBezTo>
                    <a:pt x="409" y="1"/>
                    <a:pt x="0" y="405"/>
                    <a:pt x="0" y="906"/>
                  </a:cubicBezTo>
                  <a:lnTo>
                    <a:pt x="0" y="2724"/>
                  </a:lnTo>
                  <a:cubicBezTo>
                    <a:pt x="0" y="3225"/>
                    <a:pt x="409" y="3634"/>
                    <a:pt x="910" y="3634"/>
                  </a:cubicBezTo>
                  <a:lnTo>
                    <a:pt x="3407" y="3634"/>
                  </a:lnTo>
                  <a:lnTo>
                    <a:pt x="34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2"/>
            <p:cNvSpPr/>
            <p:nvPr/>
          </p:nvSpPr>
          <p:spPr>
            <a:xfrm>
              <a:off x="386389" y="845927"/>
              <a:ext cx="98679" cy="104509"/>
            </a:xfrm>
            <a:custGeom>
              <a:avLst/>
              <a:gdLst/>
              <a:ahLst/>
              <a:cxnLst/>
              <a:rect l="l" t="t" r="r" b="b"/>
              <a:pathLst>
                <a:path w="3408" h="3609" extrusionOk="0">
                  <a:moveTo>
                    <a:pt x="703" y="0"/>
                  </a:moveTo>
                  <a:cubicBezTo>
                    <a:pt x="294" y="96"/>
                    <a:pt x="0" y="462"/>
                    <a:pt x="0" y="886"/>
                  </a:cubicBezTo>
                  <a:lnTo>
                    <a:pt x="0" y="2704"/>
                  </a:lnTo>
                  <a:cubicBezTo>
                    <a:pt x="0" y="3205"/>
                    <a:pt x="409" y="3609"/>
                    <a:pt x="910" y="3609"/>
                  </a:cubicBezTo>
                  <a:lnTo>
                    <a:pt x="3407" y="3609"/>
                  </a:lnTo>
                  <a:lnTo>
                    <a:pt x="3407" y="2931"/>
                  </a:lnTo>
                  <a:lnTo>
                    <a:pt x="1136" y="2931"/>
                  </a:lnTo>
                  <a:cubicBezTo>
                    <a:pt x="886" y="2931"/>
                    <a:pt x="679" y="2724"/>
                    <a:pt x="684" y="2473"/>
                  </a:cubicBezTo>
                  <a:lnTo>
                    <a:pt x="684" y="207"/>
                  </a:lnTo>
                  <a:cubicBezTo>
                    <a:pt x="684" y="135"/>
                    <a:pt x="688" y="68"/>
                    <a:pt x="7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2"/>
            <p:cNvSpPr/>
            <p:nvPr/>
          </p:nvSpPr>
          <p:spPr>
            <a:xfrm>
              <a:off x="485039" y="733599"/>
              <a:ext cx="164292" cy="328729"/>
            </a:xfrm>
            <a:custGeom>
              <a:avLst/>
              <a:gdLst/>
              <a:ahLst/>
              <a:cxnLst/>
              <a:rect l="l" t="t" r="r" b="b"/>
              <a:pathLst>
                <a:path w="5674" h="11352" extrusionOk="0">
                  <a:moveTo>
                    <a:pt x="5673" y="1"/>
                  </a:moveTo>
                  <a:cubicBezTo>
                    <a:pt x="5673" y="1"/>
                    <a:pt x="3407" y="3860"/>
                    <a:pt x="0" y="3860"/>
                  </a:cubicBezTo>
                  <a:lnTo>
                    <a:pt x="0" y="7493"/>
                  </a:lnTo>
                  <a:cubicBezTo>
                    <a:pt x="3407" y="7493"/>
                    <a:pt x="5673" y="11352"/>
                    <a:pt x="5673" y="11352"/>
                  </a:cubicBezTo>
                  <a:lnTo>
                    <a:pt x="56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2"/>
            <p:cNvSpPr/>
            <p:nvPr/>
          </p:nvSpPr>
          <p:spPr>
            <a:xfrm>
              <a:off x="485039" y="930773"/>
              <a:ext cx="164292" cy="131410"/>
            </a:xfrm>
            <a:custGeom>
              <a:avLst/>
              <a:gdLst/>
              <a:ahLst/>
              <a:cxnLst/>
              <a:rect l="l" t="t" r="r" b="b"/>
              <a:pathLst>
                <a:path w="5674" h="4538" extrusionOk="0">
                  <a:moveTo>
                    <a:pt x="0" y="1"/>
                  </a:moveTo>
                  <a:lnTo>
                    <a:pt x="0" y="679"/>
                  </a:lnTo>
                  <a:cubicBezTo>
                    <a:pt x="3407" y="679"/>
                    <a:pt x="5673" y="4538"/>
                    <a:pt x="5673" y="4538"/>
                  </a:cubicBezTo>
                  <a:lnTo>
                    <a:pt x="5673" y="3176"/>
                  </a:lnTo>
                  <a:cubicBezTo>
                    <a:pt x="5673" y="3176"/>
                    <a:pt x="3407"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2"/>
            <p:cNvSpPr/>
            <p:nvPr/>
          </p:nvSpPr>
          <p:spPr>
            <a:xfrm>
              <a:off x="649302" y="707277"/>
              <a:ext cx="39437" cy="381258"/>
            </a:xfrm>
            <a:custGeom>
              <a:avLst/>
              <a:gdLst/>
              <a:ahLst/>
              <a:cxnLst/>
              <a:rect l="l" t="t" r="r" b="b"/>
              <a:pathLst>
                <a:path w="1362" h="13166" extrusionOk="0">
                  <a:moveTo>
                    <a:pt x="0" y="1"/>
                  </a:moveTo>
                  <a:lnTo>
                    <a:pt x="0" y="13165"/>
                  </a:lnTo>
                  <a:lnTo>
                    <a:pt x="1362" y="13165"/>
                  </a:lnTo>
                  <a:lnTo>
                    <a:pt x="13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2"/>
            <p:cNvSpPr/>
            <p:nvPr/>
          </p:nvSpPr>
          <p:spPr>
            <a:xfrm>
              <a:off x="649302" y="1055610"/>
              <a:ext cx="39437" cy="32925"/>
            </a:xfrm>
            <a:custGeom>
              <a:avLst/>
              <a:gdLst/>
              <a:ahLst/>
              <a:cxnLst/>
              <a:rect l="l" t="t" r="r" b="b"/>
              <a:pathLst>
                <a:path w="1362" h="1137" extrusionOk="0">
                  <a:moveTo>
                    <a:pt x="0" y="1"/>
                  </a:moveTo>
                  <a:lnTo>
                    <a:pt x="0" y="1136"/>
                  </a:lnTo>
                  <a:lnTo>
                    <a:pt x="1362" y="1136"/>
                  </a:lnTo>
                  <a:lnTo>
                    <a:pt x="13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2"/>
            <p:cNvSpPr/>
            <p:nvPr/>
          </p:nvSpPr>
          <p:spPr>
            <a:xfrm>
              <a:off x="432370" y="845347"/>
              <a:ext cx="52698" cy="105233"/>
            </a:xfrm>
            <a:custGeom>
              <a:avLst/>
              <a:gdLst/>
              <a:ahLst/>
              <a:cxnLst/>
              <a:rect l="l" t="t" r="r" b="b"/>
              <a:pathLst>
                <a:path w="1820" h="3634" extrusionOk="0">
                  <a:moveTo>
                    <a:pt x="0" y="1"/>
                  </a:moveTo>
                  <a:lnTo>
                    <a:pt x="0" y="3634"/>
                  </a:lnTo>
                  <a:lnTo>
                    <a:pt x="1819" y="3634"/>
                  </a:lnTo>
                  <a:lnTo>
                    <a:pt x="181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2"/>
            <p:cNvSpPr/>
            <p:nvPr/>
          </p:nvSpPr>
          <p:spPr>
            <a:xfrm>
              <a:off x="432370" y="930773"/>
              <a:ext cx="52698" cy="19662"/>
            </a:xfrm>
            <a:custGeom>
              <a:avLst/>
              <a:gdLst/>
              <a:ahLst/>
              <a:cxnLst/>
              <a:rect l="l" t="t" r="r" b="b"/>
              <a:pathLst>
                <a:path w="1820" h="679" extrusionOk="0">
                  <a:moveTo>
                    <a:pt x="0" y="1"/>
                  </a:moveTo>
                  <a:lnTo>
                    <a:pt x="0" y="679"/>
                  </a:lnTo>
                  <a:lnTo>
                    <a:pt x="1819" y="679"/>
                  </a:lnTo>
                  <a:lnTo>
                    <a:pt x="1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2"/>
            <p:cNvSpPr/>
            <p:nvPr/>
          </p:nvSpPr>
          <p:spPr>
            <a:xfrm>
              <a:off x="452146" y="983302"/>
              <a:ext cx="39466" cy="39614"/>
            </a:xfrm>
            <a:custGeom>
              <a:avLst/>
              <a:gdLst/>
              <a:ahLst/>
              <a:cxnLst/>
              <a:rect l="l" t="t" r="r" b="b"/>
              <a:pathLst>
                <a:path w="1363" h="1368" extrusionOk="0">
                  <a:moveTo>
                    <a:pt x="1" y="1"/>
                  </a:moveTo>
                  <a:lnTo>
                    <a:pt x="1" y="1367"/>
                  </a:lnTo>
                  <a:lnTo>
                    <a:pt x="1362" y="1367"/>
                  </a:lnTo>
                  <a:lnTo>
                    <a:pt x="13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2"/>
            <p:cNvSpPr/>
            <p:nvPr/>
          </p:nvSpPr>
          <p:spPr>
            <a:xfrm>
              <a:off x="432515" y="950551"/>
              <a:ext cx="52554" cy="98543"/>
            </a:xfrm>
            <a:custGeom>
              <a:avLst/>
              <a:gdLst/>
              <a:ahLst/>
              <a:cxnLst/>
              <a:rect l="l" t="t" r="r" b="b"/>
              <a:pathLst>
                <a:path w="1815" h="3403" extrusionOk="0">
                  <a:moveTo>
                    <a:pt x="0" y="1"/>
                  </a:moveTo>
                  <a:lnTo>
                    <a:pt x="0" y="3403"/>
                  </a:lnTo>
                  <a:lnTo>
                    <a:pt x="905" y="3403"/>
                  </a:lnTo>
                  <a:lnTo>
                    <a:pt x="18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p:nvPr/>
          </p:nvSpPr>
          <p:spPr>
            <a:xfrm>
              <a:off x="380251" y="701138"/>
              <a:ext cx="360202" cy="393652"/>
            </a:xfrm>
            <a:custGeom>
              <a:avLst/>
              <a:gdLst/>
              <a:ahLst/>
              <a:cxnLst/>
              <a:rect l="l" t="t" r="r" b="b"/>
              <a:pathLst>
                <a:path w="12440" h="13594" extrusionOk="0">
                  <a:moveTo>
                    <a:pt x="10870" y="5433"/>
                  </a:moveTo>
                  <a:cubicBezTo>
                    <a:pt x="11539" y="5539"/>
                    <a:pt x="12035" y="6117"/>
                    <a:pt x="12035" y="6795"/>
                  </a:cubicBezTo>
                  <a:cubicBezTo>
                    <a:pt x="12035" y="7473"/>
                    <a:pt x="11539" y="8051"/>
                    <a:pt x="10870" y="8157"/>
                  </a:cubicBezTo>
                  <a:lnTo>
                    <a:pt x="10870" y="5433"/>
                  </a:lnTo>
                  <a:close/>
                  <a:moveTo>
                    <a:pt x="1589" y="5193"/>
                  </a:moveTo>
                  <a:lnTo>
                    <a:pt x="1589" y="8402"/>
                  </a:lnTo>
                  <a:lnTo>
                    <a:pt x="1122" y="8402"/>
                  </a:lnTo>
                  <a:cubicBezTo>
                    <a:pt x="737" y="8397"/>
                    <a:pt x="424" y="8089"/>
                    <a:pt x="429" y="7704"/>
                  </a:cubicBezTo>
                  <a:lnTo>
                    <a:pt x="424" y="7704"/>
                  </a:lnTo>
                  <a:lnTo>
                    <a:pt x="424" y="5890"/>
                  </a:lnTo>
                  <a:cubicBezTo>
                    <a:pt x="424" y="5505"/>
                    <a:pt x="737" y="5193"/>
                    <a:pt x="1122" y="5193"/>
                  </a:cubicBezTo>
                  <a:close/>
                  <a:moveTo>
                    <a:pt x="3407" y="5193"/>
                  </a:moveTo>
                  <a:lnTo>
                    <a:pt x="3407" y="8402"/>
                  </a:lnTo>
                  <a:lnTo>
                    <a:pt x="2017" y="8402"/>
                  </a:lnTo>
                  <a:lnTo>
                    <a:pt x="2017" y="5193"/>
                  </a:lnTo>
                  <a:close/>
                  <a:moveTo>
                    <a:pt x="3634" y="9961"/>
                  </a:moveTo>
                  <a:lnTo>
                    <a:pt x="3634" y="10895"/>
                  </a:lnTo>
                  <a:lnTo>
                    <a:pt x="3229" y="10895"/>
                  </a:lnTo>
                  <a:lnTo>
                    <a:pt x="3480" y="9961"/>
                  </a:lnTo>
                  <a:close/>
                  <a:moveTo>
                    <a:pt x="3340" y="8826"/>
                  </a:moveTo>
                  <a:lnTo>
                    <a:pt x="2546" y="11804"/>
                  </a:lnTo>
                  <a:lnTo>
                    <a:pt x="2017" y="11804"/>
                  </a:lnTo>
                  <a:lnTo>
                    <a:pt x="2017" y="8826"/>
                  </a:lnTo>
                  <a:close/>
                  <a:moveTo>
                    <a:pt x="10442" y="429"/>
                  </a:moveTo>
                  <a:lnTo>
                    <a:pt x="10442" y="13166"/>
                  </a:lnTo>
                  <a:lnTo>
                    <a:pt x="9509" y="13166"/>
                  </a:lnTo>
                  <a:lnTo>
                    <a:pt x="9509" y="4197"/>
                  </a:lnTo>
                  <a:cubicBezTo>
                    <a:pt x="9509" y="4055"/>
                    <a:pt x="9402" y="3984"/>
                    <a:pt x="9295" y="3984"/>
                  </a:cubicBezTo>
                  <a:cubicBezTo>
                    <a:pt x="9188" y="3984"/>
                    <a:pt x="9080" y="4055"/>
                    <a:pt x="9080" y="4197"/>
                  </a:cubicBezTo>
                  <a:lnTo>
                    <a:pt x="9080" y="11775"/>
                  </a:lnTo>
                  <a:cubicBezTo>
                    <a:pt x="8720" y="11280"/>
                    <a:pt x="8320" y="10818"/>
                    <a:pt x="7882" y="10389"/>
                  </a:cubicBezTo>
                  <a:cubicBezTo>
                    <a:pt x="7339" y="9850"/>
                    <a:pt x="6718" y="9389"/>
                    <a:pt x="6039" y="9028"/>
                  </a:cubicBezTo>
                  <a:cubicBezTo>
                    <a:pt x="5361" y="8662"/>
                    <a:pt x="4606" y="8445"/>
                    <a:pt x="3831" y="8407"/>
                  </a:cubicBezTo>
                  <a:lnTo>
                    <a:pt x="3831" y="5188"/>
                  </a:lnTo>
                  <a:cubicBezTo>
                    <a:pt x="4606" y="5145"/>
                    <a:pt x="5361" y="4933"/>
                    <a:pt x="6039" y="4567"/>
                  </a:cubicBezTo>
                  <a:cubicBezTo>
                    <a:pt x="6718" y="4201"/>
                    <a:pt x="7339" y="3744"/>
                    <a:pt x="7882" y="3205"/>
                  </a:cubicBezTo>
                  <a:cubicBezTo>
                    <a:pt x="8320" y="2777"/>
                    <a:pt x="8720" y="2315"/>
                    <a:pt x="9080" y="1820"/>
                  </a:cubicBezTo>
                  <a:lnTo>
                    <a:pt x="9080" y="3177"/>
                  </a:lnTo>
                  <a:cubicBezTo>
                    <a:pt x="9080" y="3319"/>
                    <a:pt x="9188" y="3389"/>
                    <a:pt x="9295" y="3389"/>
                  </a:cubicBezTo>
                  <a:cubicBezTo>
                    <a:pt x="9402" y="3389"/>
                    <a:pt x="9509" y="3319"/>
                    <a:pt x="9509" y="3177"/>
                  </a:cubicBezTo>
                  <a:lnTo>
                    <a:pt x="9509" y="429"/>
                  </a:lnTo>
                  <a:close/>
                  <a:moveTo>
                    <a:pt x="9292" y="1"/>
                  </a:moveTo>
                  <a:cubicBezTo>
                    <a:pt x="9177" y="1"/>
                    <a:pt x="9080" y="97"/>
                    <a:pt x="9080" y="213"/>
                  </a:cubicBezTo>
                  <a:lnTo>
                    <a:pt x="9080" y="1059"/>
                  </a:lnTo>
                  <a:cubicBezTo>
                    <a:pt x="8652" y="1733"/>
                    <a:pt x="8147" y="2349"/>
                    <a:pt x="7579" y="2907"/>
                  </a:cubicBezTo>
                  <a:cubicBezTo>
                    <a:pt x="6703" y="3754"/>
                    <a:pt x="5303" y="4769"/>
                    <a:pt x="3619" y="4769"/>
                  </a:cubicBezTo>
                  <a:lnTo>
                    <a:pt x="1122" y="4769"/>
                  </a:lnTo>
                  <a:cubicBezTo>
                    <a:pt x="501" y="4769"/>
                    <a:pt x="1" y="5270"/>
                    <a:pt x="1" y="5890"/>
                  </a:cubicBezTo>
                  <a:lnTo>
                    <a:pt x="1" y="7709"/>
                  </a:lnTo>
                  <a:cubicBezTo>
                    <a:pt x="1" y="8325"/>
                    <a:pt x="501" y="8826"/>
                    <a:pt x="1122" y="8826"/>
                  </a:cubicBezTo>
                  <a:lnTo>
                    <a:pt x="1589" y="8826"/>
                  </a:lnTo>
                  <a:lnTo>
                    <a:pt x="1589" y="12021"/>
                  </a:lnTo>
                  <a:cubicBezTo>
                    <a:pt x="1589" y="12136"/>
                    <a:pt x="1685" y="12232"/>
                    <a:pt x="1800" y="12232"/>
                  </a:cubicBezTo>
                  <a:lnTo>
                    <a:pt x="2710" y="12232"/>
                  </a:lnTo>
                  <a:cubicBezTo>
                    <a:pt x="2806" y="12232"/>
                    <a:pt x="2893" y="12170"/>
                    <a:pt x="2917" y="12073"/>
                  </a:cubicBezTo>
                  <a:lnTo>
                    <a:pt x="3119" y="11323"/>
                  </a:lnTo>
                  <a:lnTo>
                    <a:pt x="3850" y="11323"/>
                  </a:lnTo>
                  <a:cubicBezTo>
                    <a:pt x="3966" y="11323"/>
                    <a:pt x="4062" y="11227"/>
                    <a:pt x="4062" y="11111"/>
                  </a:cubicBezTo>
                  <a:lnTo>
                    <a:pt x="4062" y="9749"/>
                  </a:lnTo>
                  <a:cubicBezTo>
                    <a:pt x="4062" y="9629"/>
                    <a:pt x="3966" y="9533"/>
                    <a:pt x="3850" y="9533"/>
                  </a:cubicBezTo>
                  <a:lnTo>
                    <a:pt x="3595" y="9533"/>
                  </a:lnTo>
                  <a:lnTo>
                    <a:pt x="3783" y="8830"/>
                  </a:lnTo>
                  <a:cubicBezTo>
                    <a:pt x="5395" y="8888"/>
                    <a:pt x="6732" y="9865"/>
                    <a:pt x="7579" y="10688"/>
                  </a:cubicBezTo>
                  <a:cubicBezTo>
                    <a:pt x="8152" y="11241"/>
                    <a:pt x="8652" y="11862"/>
                    <a:pt x="9085" y="12531"/>
                  </a:cubicBezTo>
                  <a:lnTo>
                    <a:pt x="9085" y="13377"/>
                  </a:lnTo>
                  <a:cubicBezTo>
                    <a:pt x="9085" y="13498"/>
                    <a:pt x="9177" y="13594"/>
                    <a:pt x="9297" y="13594"/>
                  </a:cubicBezTo>
                  <a:lnTo>
                    <a:pt x="10659" y="13594"/>
                  </a:lnTo>
                  <a:cubicBezTo>
                    <a:pt x="10774" y="13594"/>
                    <a:pt x="10870" y="13498"/>
                    <a:pt x="10870" y="13377"/>
                  </a:cubicBezTo>
                  <a:lnTo>
                    <a:pt x="10870" y="8585"/>
                  </a:lnTo>
                  <a:cubicBezTo>
                    <a:pt x="11770" y="8465"/>
                    <a:pt x="12439" y="7700"/>
                    <a:pt x="12439" y="6795"/>
                  </a:cubicBezTo>
                  <a:cubicBezTo>
                    <a:pt x="12439" y="5890"/>
                    <a:pt x="11770" y="5125"/>
                    <a:pt x="10870" y="5010"/>
                  </a:cubicBezTo>
                  <a:lnTo>
                    <a:pt x="10870" y="213"/>
                  </a:lnTo>
                  <a:cubicBezTo>
                    <a:pt x="10870" y="97"/>
                    <a:pt x="10774" y="1"/>
                    <a:pt x="106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2"/>
            <p:cNvSpPr/>
            <p:nvPr/>
          </p:nvSpPr>
          <p:spPr>
            <a:xfrm>
              <a:off x="766049" y="891767"/>
              <a:ext cx="36107" cy="12278"/>
            </a:xfrm>
            <a:custGeom>
              <a:avLst/>
              <a:gdLst/>
              <a:ahLst/>
              <a:cxnLst/>
              <a:rect l="l" t="t" r="r" b="b"/>
              <a:pathLst>
                <a:path w="1247" h="424" extrusionOk="0">
                  <a:moveTo>
                    <a:pt x="284" y="0"/>
                  </a:moveTo>
                  <a:cubicBezTo>
                    <a:pt x="0" y="0"/>
                    <a:pt x="0" y="424"/>
                    <a:pt x="284" y="424"/>
                  </a:cubicBezTo>
                  <a:lnTo>
                    <a:pt x="963" y="424"/>
                  </a:lnTo>
                  <a:cubicBezTo>
                    <a:pt x="1247" y="424"/>
                    <a:pt x="1247" y="0"/>
                    <a:pt x="9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2"/>
            <p:cNvSpPr/>
            <p:nvPr/>
          </p:nvSpPr>
          <p:spPr>
            <a:xfrm>
              <a:off x="741235" y="817606"/>
              <a:ext cx="30316" cy="26120"/>
            </a:xfrm>
            <a:custGeom>
              <a:avLst/>
              <a:gdLst/>
              <a:ahLst/>
              <a:cxnLst/>
              <a:rect l="l" t="t" r="r" b="b"/>
              <a:pathLst>
                <a:path w="1047" h="902" extrusionOk="0">
                  <a:moveTo>
                    <a:pt x="748" y="0"/>
                  </a:moveTo>
                  <a:cubicBezTo>
                    <a:pt x="701" y="0"/>
                    <a:pt x="652" y="18"/>
                    <a:pt x="607" y="59"/>
                  </a:cubicBezTo>
                  <a:lnTo>
                    <a:pt x="126" y="540"/>
                  </a:lnTo>
                  <a:cubicBezTo>
                    <a:pt x="1" y="675"/>
                    <a:pt x="92" y="892"/>
                    <a:pt x="275" y="901"/>
                  </a:cubicBezTo>
                  <a:cubicBezTo>
                    <a:pt x="333" y="901"/>
                    <a:pt x="386" y="877"/>
                    <a:pt x="424" y="839"/>
                  </a:cubicBezTo>
                  <a:lnTo>
                    <a:pt x="906" y="357"/>
                  </a:lnTo>
                  <a:cubicBezTo>
                    <a:pt x="1047" y="205"/>
                    <a:pt x="909" y="0"/>
                    <a:pt x="7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2"/>
            <p:cNvSpPr/>
            <p:nvPr/>
          </p:nvSpPr>
          <p:spPr>
            <a:xfrm>
              <a:off x="740771" y="952317"/>
              <a:ext cx="30779" cy="26033"/>
            </a:xfrm>
            <a:custGeom>
              <a:avLst/>
              <a:gdLst/>
              <a:ahLst/>
              <a:cxnLst/>
              <a:rect l="l" t="t" r="r" b="b"/>
              <a:pathLst>
                <a:path w="1063" h="899" extrusionOk="0">
                  <a:moveTo>
                    <a:pt x="298" y="1"/>
                  </a:moveTo>
                  <a:cubicBezTo>
                    <a:pt x="138" y="1"/>
                    <a:pt x="1" y="202"/>
                    <a:pt x="142" y="358"/>
                  </a:cubicBezTo>
                  <a:lnTo>
                    <a:pt x="623" y="840"/>
                  </a:lnTo>
                  <a:cubicBezTo>
                    <a:pt x="668" y="881"/>
                    <a:pt x="717" y="898"/>
                    <a:pt x="764" y="898"/>
                  </a:cubicBezTo>
                  <a:cubicBezTo>
                    <a:pt x="925" y="898"/>
                    <a:pt x="1063" y="694"/>
                    <a:pt x="922" y="541"/>
                  </a:cubicBezTo>
                  <a:lnTo>
                    <a:pt x="440" y="60"/>
                  </a:lnTo>
                  <a:cubicBezTo>
                    <a:pt x="395" y="18"/>
                    <a:pt x="346" y="1"/>
                    <a:pt x="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 name="Google Shape;810;p42"/>
          <p:cNvGrpSpPr/>
          <p:nvPr/>
        </p:nvGrpSpPr>
        <p:grpSpPr>
          <a:xfrm>
            <a:off x="6765325" y="1270257"/>
            <a:ext cx="381774" cy="343439"/>
            <a:chOff x="400262" y="3566219"/>
            <a:chExt cx="381774" cy="343439"/>
          </a:xfrm>
        </p:grpSpPr>
        <p:sp>
          <p:nvSpPr>
            <p:cNvPr id="811" name="Google Shape;811;p42"/>
            <p:cNvSpPr/>
            <p:nvPr/>
          </p:nvSpPr>
          <p:spPr>
            <a:xfrm>
              <a:off x="557981" y="3635718"/>
              <a:ext cx="30258" cy="52964"/>
            </a:xfrm>
            <a:custGeom>
              <a:avLst/>
              <a:gdLst/>
              <a:ahLst/>
              <a:cxnLst/>
              <a:rect l="l" t="t" r="r" b="b"/>
              <a:pathLst>
                <a:path w="1045" h="1829" extrusionOk="0">
                  <a:moveTo>
                    <a:pt x="491" y="366"/>
                  </a:moveTo>
                  <a:lnTo>
                    <a:pt x="491" y="703"/>
                  </a:lnTo>
                  <a:cubicBezTo>
                    <a:pt x="390" y="664"/>
                    <a:pt x="313" y="621"/>
                    <a:pt x="308" y="520"/>
                  </a:cubicBezTo>
                  <a:cubicBezTo>
                    <a:pt x="308" y="438"/>
                    <a:pt x="381" y="385"/>
                    <a:pt x="491" y="366"/>
                  </a:cubicBezTo>
                  <a:close/>
                  <a:moveTo>
                    <a:pt x="607" y="1049"/>
                  </a:moveTo>
                  <a:cubicBezTo>
                    <a:pt x="703" y="1093"/>
                    <a:pt x="775" y="1155"/>
                    <a:pt x="775" y="1256"/>
                  </a:cubicBezTo>
                  <a:cubicBezTo>
                    <a:pt x="775" y="1362"/>
                    <a:pt x="703" y="1420"/>
                    <a:pt x="607" y="1439"/>
                  </a:cubicBezTo>
                  <a:lnTo>
                    <a:pt x="607" y="1049"/>
                  </a:lnTo>
                  <a:close/>
                  <a:moveTo>
                    <a:pt x="549" y="0"/>
                  </a:moveTo>
                  <a:cubicBezTo>
                    <a:pt x="506" y="0"/>
                    <a:pt x="472" y="29"/>
                    <a:pt x="472" y="58"/>
                  </a:cubicBezTo>
                  <a:lnTo>
                    <a:pt x="472" y="116"/>
                  </a:lnTo>
                  <a:cubicBezTo>
                    <a:pt x="251" y="145"/>
                    <a:pt x="44" y="265"/>
                    <a:pt x="44" y="549"/>
                  </a:cubicBezTo>
                  <a:cubicBezTo>
                    <a:pt x="44" y="838"/>
                    <a:pt x="270" y="924"/>
                    <a:pt x="472" y="996"/>
                  </a:cubicBezTo>
                  <a:lnTo>
                    <a:pt x="472" y="1439"/>
                  </a:lnTo>
                  <a:cubicBezTo>
                    <a:pt x="275" y="1420"/>
                    <a:pt x="212" y="1275"/>
                    <a:pt x="126" y="1275"/>
                  </a:cubicBezTo>
                  <a:cubicBezTo>
                    <a:pt x="58" y="1275"/>
                    <a:pt x="0" y="1372"/>
                    <a:pt x="0" y="1429"/>
                  </a:cubicBezTo>
                  <a:cubicBezTo>
                    <a:pt x="0" y="1555"/>
                    <a:pt x="203" y="1699"/>
                    <a:pt x="472" y="1704"/>
                  </a:cubicBezTo>
                  <a:lnTo>
                    <a:pt x="472" y="1713"/>
                  </a:lnTo>
                  <a:lnTo>
                    <a:pt x="472" y="1771"/>
                  </a:lnTo>
                  <a:cubicBezTo>
                    <a:pt x="472" y="1800"/>
                    <a:pt x="510" y="1829"/>
                    <a:pt x="544" y="1829"/>
                  </a:cubicBezTo>
                  <a:cubicBezTo>
                    <a:pt x="583" y="1829"/>
                    <a:pt x="621" y="1800"/>
                    <a:pt x="621" y="1771"/>
                  </a:cubicBezTo>
                  <a:lnTo>
                    <a:pt x="621" y="1704"/>
                  </a:lnTo>
                  <a:cubicBezTo>
                    <a:pt x="871" y="1660"/>
                    <a:pt x="1045" y="1506"/>
                    <a:pt x="1045" y="1232"/>
                  </a:cubicBezTo>
                  <a:cubicBezTo>
                    <a:pt x="1045" y="929"/>
                    <a:pt x="818" y="828"/>
                    <a:pt x="621" y="756"/>
                  </a:cubicBezTo>
                  <a:lnTo>
                    <a:pt x="621" y="366"/>
                  </a:lnTo>
                  <a:cubicBezTo>
                    <a:pt x="770" y="376"/>
                    <a:pt x="823" y="448"/>
                    <a:pt x="886" y="448"/>
                  </a:cubicBezTo>
                  <a:cubicBezTo>
                    <a:pt x="968" y="448"/>
                    <a:pt x="1006" y="342"/>
                    <a:pt x="1006" y="294"/>
                  </a:cubicBezTo>
                  <a:cubicBezTo>
                    <a:pt x="1006" y="164"/>
                    <a:pt x="770" y="121"/>
                    <a:pt x="626" y="116"/>
                  </a:cubicBezTo>
                  <a:lnTo>
                    <a:pt x="626" y="58"/>
                  </a:lnTo>
                  <a:cubicBezTo>
                    <a:pt x="626" y="29"/>
                    <a:pt x="592" y="0"/>
                    <a:pt x="5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2"/>
            <p:cNvSpPr/>
            <p:nvPr/>
          </p:nvSpPr>
          <p:spPr>
            <a:xfrm>
              <a:off x="645744" y="3602706"/>
              <a:ext cx="30142" cy="52819"/>
            </a:xfrm>
            <a:custGeom>
              <a:avLst/>
              <a:gdLst/>
              <a:ahLst/>
              <a:cxnLst/>
              <a:rect l="l" t="t" r="r" b="b"/>
              <a:pathLst>
                <a:path w="1041" h="1824" extrusionOk="0">
                  <a:moveTo>
                    <a:pt x="492" y="366"/>
                  </a:moveTo>
                  <a:lnTo>
                    <a:pt x="492" y="703"/>
                  </a:lnTo>
                  <a:cubicBezTo>
                    <a:pt x="386" y="659"/>
                    <a:pt x="314" y="621"/>
                    <a:pt x="309" y="520"/>
                  </a:cubicBezTo>
                  <a:cubicBezTo>
                    <a:pt x="309" y="438"/>
                    <a:pt x="376" y="385"/>
                    <a:pt x="492" y="366"/>
                  </a:cubicBezTo>
                  <a:close/>
                  <a:moveTo>
                    <a:pt x="607" y="1049"/>
                  </a:moveTo>
                  <a:cubicBezTo>
                    <a:pt x="699" y="1092"/>
                    <a:pt x="771" y="1155"/>
                    <a:pt x="771" y="1256"/>
                  </a:cubicBezTo>
                  <a:cubicBezTo>
                    <a:pt x="771" y="1362"/>
                    <a:pt x="703" y="1419"/>
                    <a:pt x="607" y="1439"/>
                  </a:cubicBezTo>
                  <a:lnTo>
                    <a:pt x="607" y="1049"/>
                  </a:lnTo>
                  <a:close/>
                  <a:moveTo>
                    <a:pt x="549" y="0"/>
                  </a:moveTo>
                  <a:cubicBezTo>
                    <a:pt x="506" y="0"/>
                    <a:pt x="472" y="29"/>
                    <a:pt x="472" y="58"/>
                  </a:cubicBezTo>
                  <a:lnTo>
                    <a:pt x="472" y="115"/>
                  </a:lnTo>
                  <a:cubicBezTo>
                    <a:pt x="251" y="144"/>
                    <a:pt x="39" y="265"/>
                    <a:pt x="39" y="549"/>
                  </a:cubicBezTo>
                  <a:cubicBezTo>
                    <a:pt x="39" y="832"/>
                    <a:pt x="270" y="919"/>
                    <a:pt x="472" y="996"/>
                  </a:cubicBezTo>
                  <a:lnTo>
                    <a:pt x="472" y="1439"/>
                  </a:lnTo>
                  <a:cubicBezTo>
                    <a:pt x="275" y="1415"/>
                    <a:pt x="208" y="1270"/>
                    <a:pt x="126" y="1270"/>
                  </a:cubicBezTo>
                  <a:cubicBezTo>
                    <a:pt x="54" y="1270"/>
                    <a:pt x="1" y="1367"/>
                    <a:pt x="1" y="1429"/>
                  </a:cubicBezTo>
                  <a:cubicBezTo>
                    <a:pt x="1" y="1554"/>
                    <a:pt x="203" y="1699"/>
                    <a:pt x="472" y="1703"/>
                  </a:cubicBezTo>
                  <a:lnTo>
                    <a:pt x="468" y="1708"/>
                  </a:lnTo>
                  <a:lnTo>
                    <a:pt x="468" y="1771"/>
                  </a:lnTo>
                  <a:cubicBezTo>
                    <a:pt x="468" y="1800"/>
                    <a:pt x="506" y="1824"/>
                    <a:pt x="545" y="1824"/>
                  </a:cubicBezTo>
                  <a:cubicBezTo>
                    <a:pt x="583" y="1824"/>
                    <a:pt x="622" y="1800"/>
                    <a:pt x="622" y="1771"/>
                  </a:cubicBezTo>
                  <a:lnTo>
                    <a:pt x="622" y="1703"/>
                  </a:lnTo>
                  <a:cubicBezTo>
                    <a:pt x="872" y="1660"/>
                    <a:pt x="1040" y="1501"/>
                    <a:pt x="1040" y="1232"/>
                  </a:cubicBezTo>
                  <a:cubicBezTo>
                    <a:pt x="1040" y="929"/>
                    <a:pt x="819" y="828"/>
                    <a:pt x="622" y="755"/>
                  </a:cubicBezTo>
                  <a:lnTo>
                    <a:pt x="622" y="361"/>
                  </a:lnTo>
                  <a:cubicBezTo>
                    <a:pt x="771" y="375"/>
                    <a:pt x="824" y="443"/>
                    <a:pt x="881" y="443"/>
                  </a:cubicBezTo>
                  <a:cubicBezTo>
                    <a:pt x="968" y="443"/>
                    <a:pt x="1002" y="342"/>
                    <a:pt x="1002" y="294"/>
                  </a:cubicBezTo>
                  <a:cubicBezTo>
                    <a:pt x="1002" y="164"/>
                    <a:pt x="766" y="120"/>
                    <a:pt x="622" y="115"/>
                  </a:cubicBezTo>
                  <a:lnTo>
                    <a:pt x="622" y="58"/>
                  </a:lnTo>
                  <a:cubicBezTo>
                    <a:pt x="622" y="29"/>
                    <a:pt x="588" y="0"/>
                    <a:pt x="5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p:nvPr/>
          </p:nvSpPr>
          <p:spPr>
            <a:xfrm>
              <a:off x="645744" y="3602706"/>
              <a:ext cx="30142" cy="52819"/>
            </a:xfrm>
            <a:custGeom>
              <a:avLst/>
              <a:gdLst/>
              <a:ahLst/>
              <a:cxnLst/>
              <a:rect l="l" t="t" r="r" b="b"/>
              <a:pathLst>
                <a:path w="1041" h="1824" extrusionOk="0">
                  <a:moveTo>
                    <a:pt x="492" y="366"/>
                  </a:moveTo>
                  <a:lnTo>
                    <a:pt x="492" y="703"/>
                  </a:lnTo>
                  <a:cubicBezTo>
                    <a:pt x="386" y="659"/>
                    <a:pt x="314" y="621"/>
                    <a:pt x="309" y="520"/>
                  </a:cubicBezTo>
                  <a:cubicBezTo>
                    <a:pt x="309" y="438"/>
                    <a:pt x="376" y="385"/>
                    <a:pt x="492" y="366"/>
                  </a:cubicBezTo>
                  <a:close/>
                  <a:moveTo>
                    <a:pt x="607" y="1049"/>
                  </a:moveTo>
                  <a:cubicBezTo>
                    <a:pt x="699" y="1092"/>
                    <a:pt x="771" y="1155"/>
                    <a:pt x="771" y="1256"/>
                  </a:cubicBezTo>
                  <a:cubicBezTo>
                    <a:pt x="771" y="1362"/>
                    <a:pt x="703" y="1419"/>
                    <a:pt x="607" y="1439"/>
                  </a:cubicBezTo>
                  <a:lnTo>
                    <a:pt x="607" y="1049"/>
                  </a:lnTo>
                  <a:close/>
                  <a:moveTo>
                    <a:pt x="549" y="0"/>
                  </a:moveTo>
                  <a:cubicBezTo>
                    <a:pt x="506" y="0"/>
                    <a:pt x="472" y="29"/>
                    <a:pt x="472" y="58"/>
                  </a:cubicBezTo>
                  <a:lnTo>
                    <a:pt x="472" y="115"/>
                  </a:lnTo>
                  <a:cubicBezTo>
                    <a:pt x="251" y="144"/>
                    <a:pt x="39" y="265"/>
                    <a:pt x="39" y="549"/>
                  </a:cubicBezTo>
                  <a:cubicBezTo>
                    <a:pt x="39" y="832"/>
                    <a:pt x="270" y="919"/>
                    <a:pt x="472" y="996"/>
                  </a:cubicBezTo>
                  <a:lnTo>
                    <a:pt x="472" y="1439"/>
                  </a:lnTo>
                  <a:cubicBezTo>
                    <a:pt x="275" y="1415"/>
                    <a:pt x="208" y="1270"/>
                    <a:pt x="126" y="1270"/>
                  </a:cubicBezTo>
                  <a:cubicBezTo>
                    <a:pt x="54" y="1270"/>
                    <a:pt x="1" y="1367"/>
                    <a:pt x="1" y="1429"/>
                  </a:cubicBezTo>
                  <a:cubicBezTo>
                    <a:pt x="1" y="1554"/>
                    <a:pt x="203" y="1699"/>
                    <a:pt x="472" y="1703"/>
                  </a:cubicBezTo>
                  <a:lnTo>
                    <a:pt x="468" y="1708"/>
                  </a:lnTo>
                  <a:lnTo>
                    <a:pt x="468" y="1771"/>
                  </a:lnTo>
                  <a:cubicBezTo>
                    <a:pt x="468" y="1800"/>
                    <a:pt x="506" y="1824"/>
                    <a:pt x="545" y="1824"/>
                  </a:cubicBezTo>
                  <a:cubicBezTo>
                    <a:pt x="583" y="1824"/>
                    <a:pt x="622" y="1800"/>
                    <a:pt x="622" y="1771"/>
                  </a:cubicBezTo>
                  <a:lnTo>
                    <a:pt x="622" y="1703"/>
                  </a:lnTo>
                  <a:cubicBezTo>
                    <a:pt x="872" y="1660"/>
                    <a:pt x="1040" y="1501"/>
                    <a:pt x="1040" y="1232"/>
                  </a:cubicBezTo>
                  <a:cubicBezTo>
                    <a:pt x="1040" y="929"/>
                    <a:pt x="819" y="828"/>
                    <a:pt x="622" y="755"/>
                  </a:cubicBezTo>
                  <a:lnTo>
                    <a:pt x="622" y="361"/>
                  </a:lnTo>
                  <a:cubicBezTo>
                    <a:pt x="771" y="375"/>
                    <a:pt x="824" y="443"/>
                    <a:pt x="881" y="443"/>
                  </a:cubicBezTo>
                  <a:cubicBezTo>
                    <a:pt x="968" y="443"/>
                    <a:pt x="1002" y="342"/>
                    <a:pt x="1002" y="294"/>
                  </a:cubicBezTo>
                  <a:cubicBezTo>
                    <a:pt x="1002" y="164"/>
                    <a:pt x="766" y="120"/>
                    <a:pt x="622" y="115"/>
                  </a:cubicBezTo>
                  <a:lnTo>
                    <a:pt x="622" y="58"/>
                  </a:lnTo>
                  <a:cubicBezTo>
                    <a:pt x="622" y="29"/>
                    <a:pt x="588" y="0"/>
                    <a:pt x="5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p:nvPr/>
          </p:nvSpPr>
          <p:spPr>
            <a:xfrm>
              <a:off x="516604" y="3605051"/>
              <a:ext cx="113302" cy="113167"/>
            </a:xfrm>
            <a:custGeom>
              <a:avLst/>
              <a:gdLst/>
              <a:ahLst/>
              <a:cxnLst/>
              <a:rect l="l" t="t" r="r" b="b"/>
              <a:pathLst>
                <a:path w="3913" h="3908" extrusionOk="0">
                  <a:moveTo>
                    <a:pt x="1954" y="1"/>
                  </a:moveTo>
                  <a:cubicBezTo>
                    <a:pt x="876" y="1"/>
                    <a:pt x="0" y="877"/>
                    <a:pt x="0" y="1954"/>
                  </a:cubicBezTo>
                  <a:cubicBezTo>
                    <a:pt x="0" y="3032"/>
                    <a:pt x="876" y="3908"/>
                    <a:pt x="1954" y="3908"/>
                  </a:cubicBezTo>
                  <a:cubicBezTo>
                    <a:pt x="3037" y="3908"/>
                    <a:pt x="3912" y="3032"/>
                    <a:pt x="3912" y="1954"/>
                  </a:cubicBezTo>
                  <a:cubicBezTo>
                    <a:pt x="3912" y="877"/>
                    <a:pt x="3037" y="1"/>
                    <a:pt x="19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2"/>
            <p:cNvSpPr/>
            <p:nvPr/>
          </p:nvSpPr>
          <p:spPr>
            <a:xfrm>
              <a:off x="516459" y="3604994"/>
              <a:ext cx="64107" cy="113167"/>
            </a:xfrm>
            <a:custGeom>
              <a:avLst/>
              <a:gdLst/>
              <a:ahLst/>
              <a:cxnLst/>
              <a:rect l="l" t="t" r="r" b="b"/>
              <a:pathLst>
                <a:path w="2214" h="3908" extrusionOk="0">
                  <a:moveTo>
                    <a:pt x="1954" y="0"/>
                  </a:moveTo>
                  <a:cubicBezTo>
                    <a:pt x="891" y="0"/>
                    <a:pt x="1" y="861"/>
                    <a:pt x="1" y="1956"/>
                  </a:cubicBezTo>
                  <a:cubicBezTo>
                    <a:pt x="1" y="3047"/>
                    <a:pt x="891" y="3908"/>
                    <a:pt x="1954" y="3908"/>
                  </a:cubicBezTo>
                  <a:cubicBezTo>
                    <a:pt x="2040" y="3908"/>
                    <a:pt x="2127" y="3902"/>
                    <a:pt x="2214" y="3891"/>
                  </a:cubicBezTo>
                  <a:cubicBezTo>
                    <a:pt x="1237" y="3766"/>
                    <a:pt x="511" y="2933"/>
                    <a:pt x="511" y="1956"/>
                  </a:cubicBezTo>
                  <a:cubicBezTo>
                    <a:pt x="511" y="975"/>
                    <a:pt x="1237" y="142"/>
                    <a:pt x="2214" y="17"/>
                  </a:cubicBezTo>
                  <a:cubicBezTo>
                    <a:pt x="2127" y="6"/>
                    <a:pt x="2040" y="0"/>
                    <a:pt x="19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2"/>
            <p:cNvSpPr/>
            <p:nvPr/>
          </p:nvSpPr>
          <p:spPr>
            <a:xfrm>
              <a:off x="534701" y="3623179"/>
              <a:ext cx="77079" cy="76941"/>
            </a:xfrm>
            <a:custGeom>
              <a:avLst/>
              <a:gdLst/>
              <a:ahLst/>
              <a:cxnLst/>
              <a:rect l="l" t="t" r="r" b="b"/>
              <a:pathLst>
                <a:path w="2662" h="2657" extrusionOk="0">
                  <a:moveTo>
                    <a:pt x="1329" y="0"/>
                  </a:moveTo>
                  <a:cubicBezTo>
                    <a:pt x="598" y="0"/>
                    <a:pt x="1" y="592"/>
                    <a:pt x="1" y="1328"/>
                  </a:cubicBezTo>
                  <a:cubicBezTo>
                    <a:pt x="1" y="2065"/>
                    <a:pt x="598" y="2656"/>
                    <a:pt x="1329" y="2656"/>
                  </a:cubicBezTo>
                  <a:cubicBezTo>
                    <a:pt x="2065" y="2656"/>
                    <a:pt x="2662" y="2065"/>
                    <a:pt x="2662" y="1328"/>
                  </a:cubicBezTo>
                  <a:cubicBezTo>
                    <a:pt x="2662" y="592"/>
                    <a:pt x="2065" y="0"/>
                    <a:pt x="13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2"/>
            <p:cNvSpPr/>
            <p:nvPr/>
          </p:nvSpPr>
          <p:spPr>
            <a:xfrm>
              <a:off x="534701" y="3623005"/>
              <a:ext cx="46010" cy="77144"/>
            </a:xfrm>
            <a:custGeom>
              <a:avLst/>
              <a:gdLst/>
              <a:ahLst/>
              <a:cxnLst/>
              <a:rect l="l" t="t" r="r" b="b"/>
              <a:pathLst>
                <a:path w="1589" h="2664" extrusionOk="0">
                  <a:moveTo>
                    <a:pt x="1332" y="1"/>
                  </a:moveTo>
                  <a:cubicBezTo>
                    <a:pt x="613" y="1"/>
                    <a:pt x="1" y="581"/>
                    <a:pt x="1" y="1334"/>
                  </a:cubicBezTo>
                  <a:cubicBezTo>
                    <a:pt x="1" y="2083"/>
                    <a:pt x="613" y="2663"/>
                    <a:pt x="1332" y="2663"/>
                  </a:cubicBezTo>
                  <a:cubicBezTo>
                    <a:pt x="1416" y="2663"/>
                    <a:pt x="1502" y="2655"/>
                    <a:pt x="1589" y="2638"/>
                  </a:cubicBezTo>
                  <a:cubicBezTo>
                    <a:pt x="968" y="2513"/>
                    <a:pt x="516" y="1965"/>
                    <a:pt x="516" y="1334"/>
                  </a:cubicBezTo>
                  <a:cubicBezTo>
                    <a:pt x="516" y="699"/>
                    <a:pt x="968" y="151"/>
                    <a:pt x="1589" y="26"/>
                  </a:cubicBezTo>
                  <a:cubicBezTo>
                    <a:pt x="1502" y="9"/>
                    <a:pt x="1416" y="1"/>
                    <a:pt x="1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p:nvPr/>
          </p:nvSpPr>
          <p:spPr>
            <a:xfrm>
              <a:off x="604367" y="3572040"/>
              <a:ext cx="113157" cy="113167"/>
            </a:xfrm>
            <a:custGeom>
              <a:avLst/>
              <a:gdLst/>
              <a:ahLst/>
              <a:cxnLst/>
              <a:rect l="l" t="t" r="r" b="b"/>
              <a:pathLst>
                <a:path w="3908" h="3908" extrusionOk="0">
                  <a:moveTo>
                    <a:pt x="1954" y="0"/>
                  </a:moveTo>
                  <a:cubicBezTo>
                    <a:pt x="876" y="0"/>
                    <a:pt x="1" y="871"/>
                    <a:pt x="1" y="1954"/>
                  </a:cubicBezTo>
                  <a:cubicBezTo>
                    <a:pt x="1" y="3032"/>
                    <a:pt x="876" y="3908"/>
                    <a:pt x="1954" y="3908"/>
                  </a:cubicBezTo>
                  <a:cubicBezTo>
                    <a:pt x="3032" y="3908"/>
                    <a:pt x="3908" y="3032"/>
                    <a:pt x="3908" y="1954"/>
                  </a:cubicBezTo>
                  <a:cubicBezTo>
                    <a:pt x="3908" y="871"/>
                    <a:pt x="3032" y="0"/>
                    <a:pt x="19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2"/>
            <p:cNvSpPr/>
            <p:nvPr/>
          </p:nvSpPr>
          <p:spPr>
            <a:xfrm>
              <a:off x="604222" y="3571953"/>
              <a:ext cx="63991" cy="113225"/>
            </a:xfrm>
            <a:custGeom>
              <a:avLst/>
              <a:gdLst/>
              <a:ahLst/>
              <a:cxnLst/>
              <a:rect l="l" t="t" r="r" b="b"/>
              <a:pathLst>
                <a:path w="2210" h="3910" extrusionOk="0">
                  <a:moveTo>
                    <a:pt x="1951" y="1"/>
                  </a:moveTo>
                  <a:cubicBezTo>
                    <a:pt x="891" y="1"/>
                    <a:pt x="1" y="861"/>
                    <a:pt x="1" y="1957"/>
                  </a:cubicBezTo>
                  <a:cubicBezTo>
                    <a:pt x="1" y="3046"/>
                    <a:pt x="888" y="3909"/>
                    <a:pt x="1945" y="3909"/>
                  </a:cubicBezTo>
                  <a:cubicBezTo>
                    <a:pt x="2032" y="3909"/>
                    <a:pt x="2120" y="3903"/>
                    <a:pt x="2210" y="3891"/>
                  </a:cubicBezTo>
                  <a:cubicBezTo>
                    <a:pt x="1238" y="3766"/>
                    <a:pt x="511" y="2939"/>
                    <a:pt x="511" y="1957"/>
                  </a:cubicBezTo>
                  <a:cubicBezTo>
                    <a:pt x="511" y="975"/>
                    <a:pt x="1238" y="143"/>
                    <a:pt x="2210" y="18"/>
                  </a:cubicBezTo>
                  <a:cubicBezTo>
                    <a:pt x="2122" y="6"/>
                    <a:pt x="2036" y="1"/>
                    <a:pt x="1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p:nvPr/>
          </p:nvSpPr>
          <p:spPr>
            <a:xfrm>
              <a:off x="622493" y="3590022"/>
              <a:ext cx="77079" cy="77086"/>
            </a:xfrm>
            <a:custGeom>
              <a:avLst/>
              <a:gdLst/>
              <a:ahLst/>
              <a:cxnLst/>
              <a:rect l="l" t="t" r="r" b="b"/>
              <a:pathLst>
                <a:path w="2662" h="2662" extrusionOk="0">
                  <a:moveTo>
                    <a:pt x="1328" y="0"/>
                  </a:moveTo>
                  <a:cubicBezTo>
                    <a:pt x="592" y="0"/>
                    <a:pt x="0" y="597"/>
                    <a:pt x="0" y="1333"/>
                  </a:cubicBezTo>
                  <a:cubicBezTo>
                    <a:pt x="0" y="2064"/>
                    <a:pt x="592" y="2661"/>
                    <a:pt x="1328" y="2661"/>
                  </a:cubicBezTo>
                  <a:cubicBezTo>
                    <a:pt x="2065" y="2661"/>
                    <a:pt x="2661" y="2064"/>
                    <a:pt x="2661" y="1333"/>
                  </a:cubicBezTo>
                  <a:cubicBezTo>
                    <a:pt x="2661" y="597"/>
                    <a:pt x="2065" y="0"/>
                    <a:pt x="13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p:nvPr/>
          </p:nvSpPr>
          <p:spPr>
            <a:xfrm>
              <a:off x="622493" y="3590109"/>
              <a:ext cx="46010" cy="77028"/>
            </a:xfrm>
            <a:custGeom>
              <a:avLst/>
              <a:gdLst/>
              <a:ahLst/>
              <a:cxnLst/>
              <a:rect l="l" t="t" r="r" b="b"/>
              <a:pathLst>
                <a:path w="1589" h="2660" extrusionOk="0">
                  <a:moveTo>
                    <a:pt x="1326" y="0"/>
                  </a:moveTo>
                  <a:cubicBezTo>
                    <a:pt x="610" y="0"/>
                    <a:pt x="0" y="583"/>
                    <a:pt x="0" y="1330"/>
                  </a:cubicBezTo>
                  <a:cubicBezTo>
                    <a:pt x="0" y="2077"/>
                    <a:pt x="610" y="2660"/>
                    <a:pt x="1326" y="2660"/>
                  </a:cubicBezTo>
                  <a:cubicBezTo>
                    <a:pt x="1412" y="2660"/>
                    <a:pt x="1500" y="2652"/>
                    <a:pt x="1588" y="2634"/>
                  </a:cubicBezTo>
                  <a:cubicBezTo>
                    <a:pt x="963" y="2509"/>
                    <a:pt x="515" y="1965"/>
                    <a:pt x="515" y="1330"/>
                  </a:cubicBezTo>
                  <a:cubicBezTo>
                    <a:pt x="515" y="695"/>
                    <a:pt x="963" y="146"/>
                    <a:pt x="1588" y="26"/>
                  </a:cubicBezTo>
                  <a:cubicBezTo>
                    <a:pt x="1500" y="8"/>
                    <a:pt x="1412" y="0"/>
                    <a:pt x="1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p:nvPr/>
          </p:nvSpPr>
          <p:spPr>
            <a:xfrm>
              <a:off x="406256" y="3760989"/>
              <a:ext cx="127374" cy="143428"/>
            </a:xfrm>
            <a:custGeom>
              <a:avLst/>
              <a:gdLst/>
              <a:ahLst/>
              <a:cxnLst/>
              <a:rect l="l" t="t" r="r" b="b"/>
              <a:pathLst>
                <a:path w="4399" h="4953" extrusionOk="0">
                  <a:moveTo>
                    <a:pt x="2926" y="0"/>
                  </a:moveTo>
                  <a:lnTo>
                    <a:pt x="207" y="1025"/>
                  </a:lnTo>
                  <a:cubicBezTo>
                    <a:pt x="68" y="1073"/>
                    <a:pt x="0" y="1227"/>
                    <a:pt x="49" y="1367"/>
                  </a:cubicBezTo>
                  <a:lnTo>
                    <a:pt x="1338" y="4778"/>
                  </a:lnTo>
                  <a:cubicBezTo>
                    <a:pt x="1376" y="4887"/>
                    <a:pt x="1481" y="4952"/>
                    <a:pt x="1590" y="4952"/>
                  </a:cubicBezTo>
                  <a:cubicBezTo>
                    <a:pt x="1620" y="4952"/>
                    <a:pt x="1651" y="4947"/>
                    <a:pt x="1680" y="4937"/>
                  </a:cubicBezTo>
                  <a:lnTo>
                    <a:pt x="4398" y="3912"/>
                  </a:lnTo>
                  <a:lnTo>
                    <a:pt x="29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p:nvPr/>
          </p:nvSpPr>
          <p:spPr>
            <a:xfrm>
              <a:off x="441379" y="3857824"/>
              <a:ext cx="92251" cy="46651"/>
            </a:xfrm>
            <a:custGeom>
              <a:avLst/>
              <a:gdLst/>
              <a:ahLst/>
              <a:cxnLst/>
              <a:rect l="l" t="t" r="r" b="b"/>
              <a:pathLst>
                <a:path w="3186" h="1611" extrusionOk="0">
                  <a:moveTo>
                    <a:pt x="2969" y="0"/>
                  </a:moveTo>
                  <a:lnTo>
                    <a:pt x="2921" y="20"/>
                  </a:lnTo>
                  <a:lnTo>
                    <a:pt x="0" y="1121"/>
                  </a:lnTo>
                  <a:lnTo>
                    <a:pt x="120" y="1439"/>
                  </a:lnTo>
                  <a:cubicBezTo>
                    <a:pt x="161" y="1544"/>
                    <a:pt x="263" y="1610"/>
                    <a:pt x="372" y="1610"/>
                  </a:cubicBezTo>
                  <a:cubicBezTo>
                    <a:pt x="403" y="1610"/>
                    <a:pt x="435" y="1605"/>
                    <a:pt x="467" y="1593"/>
                  </a:cubicBezTo>
                  <a:lnTo>
                    <a:pt x="3185" y="573"/>
                  </a:lnTo>
                  <a:lnTo>
                    <a:pt x="29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p:nvPr/>
          </p:nvSpPr>
          <p:spPr>
            <a:xfrm>
              <a:off x="529547" y="3695660"/>
              <a:ext cx="247885" cy="153418"/>
            </a:xfrm>
            <a:custGeom>
              <a:avLst/>
              <a:gdLst/>
              <a:ahLst/>
              <a:cxnLst/>
              <a:rect l="l" t="t" r="r" b="b"/>
              <a:pathLst>
                <a:path w="8561" h="5298" extrusionOk="0">
                  <a:moveTo>
                    <a:pt x="7618" y="1"/>
                  </a:moveTo>
                  <a:cubicBezTo>
                    <a:pt x="7277" y="1"/>
                    <a:pt x="7002" y="274"/>
                    <a:pt x="6968" y="307"/>
                  </a:cubicBezTo>
                  <a:lnTo>
                    <a:pt x="4721" y="2170"/>
                  </a:lnTo>
                  <a:lnTo>
                    <a:pt x="4716" y="2170"/>
                  </a:lnTo>
                  <a:cubicBezTo>
                    <a:pt x="4716" y="2170"/>
                    <a:pt x="4683" y="1530"/>
                    <a:pt x="4004" y="1530"/>
                  </a:cubicBezTo>
                  <a:cubicBezTo>
                    <a:pt x="3450" y="1530"/>
                    <a:pt x="3039" y="1527"/>
                    <a:pt x="2725" y="1527"/>
                  </a:cubicBezTo>
                  <a:cubicBezTo>
                    <a:pt x="1984" y="1527"/>
                    <a:pt x="1780" y="1543"/>
                    <a:pt x="1492" y="1655"/>
                  </a:cubicBezTo>
                  <a:lnTo>
                    <a:pt x="1" y="2271"/>
                  </a:lnTo>
                  <a:lnTo>
                    <a:pt x="1141" y="5297"/>
                  </a:lnTo>
                  <a:cubicBezTo>
                    <a:pt x="2050" y="4922"/>
                    <a:pt x="1984" y="4880"/>
                    <a:pt x="2898" y="4880"/>
                  </a:cubicBezTo>
                  <a:cubicBezTo>
                    <a:pt x="3170" y="4880"/>
                    <a:pt x="3528" y="4883"/>
                    <a:pt x="4023" y="4883"/>
                  </a:cubicBezTo>
                  <a:cubicBezTo>
                    <a:pt x="4509" y="4864"/>
                    <a:pt x="4967" y="4648"/>
                    <a:pt x="5289" y="4287"/>
                  </a:cubicBezTo>
                  <a:lnTo>
                    <a:pt x="8056" y="1318"/>
                  </a:lnTo>
                  <a:cubicBezTo>
                    <a:pt x="8142" y="1217"/>
                    <a:pt x="8561" y="663"/>
                    <a:pt x="8089" y="202"/>
                  </a:cubicBezTo>
                  <a:cubicBezTo>
                    <a:pt x="7930" y="53"/>
                    <a:pt x="7767" y="1"/>
                    <a:pt x="7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p:nvPr/>
          </p:nvSpPr>
          <p:spPr>
            <a:xfrm>
              <a:off x="529547" y="3754300"/>
              <a:ext cx="50324" cy="94779"/>
            </a:xfrm>
            <a:custGeom>
              <a:avLst/>
              <a:gdLst/>
              <a:ahLst/>
              <a:cxnLst/>
              <a:rect l="l" t="t" r="r" b="b"/>
              <a:pathLst>
                <a:path w="1738" h="3273" extrusionOk="0">
                  <a:moveTo>
                    <a:pt x="598" y="0"/>
                  </a:moveTo>
                  <a:lnTo>
                    <a:pt x="1" y="246"/>
                  </a:lnTo>
                  <a:lnTo>
                    <a:pt x="1141" y="3272"/>
                  </a:lnTo>
                  <a:lnTo>
                    <a:pt x="1738" y="3022"/>
                  </a:lnTo>
                  <a:lnTo>
                    <a:pt x="5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2"/>
            <p:cNvSpPr/>
            <p:nvPr/>
          </p:nvSpPr>
          <p:spPr>
            <a:xfrm>
              <a:off x="489560" y="3749927"/>
              <a:ext cx="77513" cy="124779"/>
            </a:xfrm>
            <a:custGeom>
              <a:avLst/>
              <a:gdLst/>
              <a:ahLst/>
              <a:cxnLst/>
              <a:rect l="l" t="t" r="r" b="b"/>
              <a:pathLst>
                <a:path w="2677" h="4309" extrusionOk="0">
                  <a:moveTo>
                    <a:pt x="1105" y="0"/>
                  </a:moveTo>
                  <a:cubicBezTo>
                    <a:pt x="1077" y="0"/>
                    <a:pt x="1049" y="5"/>
                    <a:pt x="1021" y="16"/>
                  </a:cubicBezTo>
                  <a:lnTo>
                    <a:pt x="1" y="401"/>
                  </a:lnTo>
                  <a:lnTo>
                    <a:pt x="1473" y="4308"/>
                  </a:lnTo>
                  <a:lnTo>
                    <a:pt x="2493" y="3928"/>
                  </a:lnTo>
                  <a:cubicBezTo>
                    <a:pt x="2618" y="3880"/>
                    <a:pt x="2676" y="3746"/>
                    <a:pt x="2633" y="3620"/>
                  </a:cubicBezTo>
                  <a:lnTo>
                    <a:pt x="1324" y="151"/>
                  </a:lnTo>
                  <a:cubicBezTo>
                    <a:pt x="1287" y="59"/>
                    <a:pt x="1199" y="0"/>
                    <a:pt x="11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p:nvPr/>
          </p:nvSpPr>
          <p:spPr>
            <a:xfrm>
              <a:off x="526072" y="3843895"/>
              <a:ext cx="41001" cy="30956"/>
            </a:xfrm>
            <a:custGeom>
              <a:avLst/>
              <a:gdLst/>
              <a:ahLst/>
              <a:cxnLst/>
              <a:rect l="l" t="t" r="r" b="b"/>
              <a:pathLst>
                <a:path w="1416" h="1069" extrusionOk="0">
                  <a:moveTo>
                    <a:pt x="1228" y="0"/>
                  </a:moveTo>
                  <a:cubicBezTo>
                    <a:pt x="1199" y="34"/>
                    <a:pt x="1160" y="63"/>
                    <a:pt x="1117" y="77"/>
                  </a:cubicBezTo>
                  <a:lnTo>
                    <a:pt x="1" y="501"/>
                  </a:lnTo>
                  <a:lnTo>
                    <a:pt x="212" y="1068"/>
                  </a:lnTo>
                  <a:lnTo>
                    <a:pt x="1232" y="683"/>
                  </a:lnTo>
                  <a:cubicBezTo>
                    <a:pt x="1353" y="640"/>
                    <a:pt x="1415" y="501"/>
                    <a:pt x="1372" y="380"/>
                  </a:cubicBezTo>
                  <a:lnTo>
                    <a:pt x="12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2"/>
            <p:cNvSpPr/>
            <p:nvPr/>
          </p:nvSpPr>
          <p:spPr>
            <a:xfrm>
              <a:off x="557836" y="3635168"/>
              <a:ext cx="30692" cy="52819"/>
            </a:xfrm>
            <a:custGeom>
              <a:avLst/>
              <a:gdLst/>
              <a:ahLst/>
              <a:cxnLst/>
              <a:rect l="l" t="t" r="r" b="b"/>
              <a:pathLst>
                <a:path w="1060" h="1824" extrusionOk="0">
                  <a:moveTo>
                    <a:pt x="501" y="375"/>
                  </a:moveTo>
                  <a:lnTo>
                    <a:pt x="501" y="707"/>
                  </a:lnTo>
                  <a:cubicBezTo>
                    <a:pt x="366" y="655"/>
                    <a:pt x="323" y="611"/>
                    <a:pt x="323" y="529"/>
                  </a:cubicBezTo>
                  <a:cubicBezTo>
                    <a:pt x="323" y="433"/>
                    <a:pt x="405" y="390"/>
                    <a:pt x="501" y="375"/>
                  </a:cubicBezTo>
                  <a:close/>
                  <a:moveTo>
                    <a:pt x="617" y="1059"/>
                  </a:moveTo>
                  <a:cubicBezTo>
                    <a:pt x="756" y="1121"/>
                    <a:pt x="785" y="1184"/>
                    <a:pt x="785" y="1266"/>
                  </a:cubicBezTo>
                  <a:cubicBezTo>
                    <a:pt x="785" y="1367"/>
                    <a:pt x="718" y="1424"/>
                    <a:pt x="617" y="1444"/>
                  </a:cubicBezTo>
                  <a:lnTo>
                    <a:pt x="617" y="1059"/>
                  </a:lnTo>
                  <a:close/>
                  <a:moveTo>
                    <a:pt x="559" y="0"/>
                  </a:moveTo>
                  <a:cubicBezTo>
                    <a:pt x="525" y="0"/>
                    <a:pt x="482" y="24"/>
                    <a:pt x="482" y="58"/>
                  </a:cubicBezTo>
                  <a:lnTo>
                    <a:pt x="482" y="116"/>
                  </a:lnTo>
                  <a:cubicBezTo>
                    <a:pt x="222" y="154"/>
                    <a:pt x="54" y="294"/>
                    <a:pt x="54" y="553"/>
                  </a:cubicBezTo>
                  <a:cubicBezTo>
                    <a:pt x="54" y="823"/>
                    <a:pt x="251" y="914"/>
                    <a:pt x="482" y="996"/>
                  </a:cubicBezTo>
                  <a:lnTo>
                    <a:pt x="482" y="1439"/>
                  </a:lnTo>
                  <a:cubicBezTo>
                    <a:pt x="366" y="1429"/>
                    <a:pt x="309" y="1381"/>
                    <a:pt x="198" y="1299"/>
                  </a:cubicBezTo>
                  <a:cubicBezTo>
                    <a:pt x="179" y="1282"/>
                    <a:pt x="156" y="1274"/>
                    <a:pt x="134" y="1274"/>
                  </a:cubicBezTo>
                  <a:cubicBezTo>
                    <a:pt x="100" y="1274"/>
                    <a:pt x="66" y="1293"/>
                    <a:pt x="49" y="1328"/>
                  </a:cubicBezTo>
                  <a:cubicBezTo>
                    <a:pt x="1" y="1386"/>
                    <a:pt x="1" y="1468"/>
                    <a:pt x="49" y="1525"/>
                  </a:cubicBezTo>
                  <a:cubicBezTo>
                    <a:pt x="135" y="1641"/>
                    <a:pt x="318" y="1703"/>
                    <a:pt x="487" y="1703"/>
                  </a:cubicBezTo>
                  <a:lnTo>
                    <a:pt x="487" y="1766"/>
                  </a:lnTo>
                  <a:cubicBezTo>
                    <a:pt x="487" y="1800"/>
                    <a:pt x="520" y="1824"/>
                    <a:pt x="559" y="1824"/>
                  </a:cubicBezTo>
                  <a:cubicBezTo>
                    <a:pt x="597" y="1824"/>
                    <a:pt x="636" y="1800"/>
                    <a:pt x="636" y="1766"/>
                  </a:cubicBezTo>
                  <a:lnTo>
                    <a:pt x="636" y="1699"/>
                  </a:lnTo>
                  <a:cubicBezTo>
                    <a:pt x="872" y="1660"/>
                    <a:pt x="1059" y="1511"/>
                    <a:pt x="1059" y="1227"/>
                  </a:cubicBezTo>
                  <a:cubicBezTo>
                    <a:pt x="1054" y="962"/>
                    <a:pt x="886" y="847"/>
                    <a:pt x="636" y="760"/>
                  </a:cubicBezTo>
                  <a:lnTo>
                    <a:pt x="636" y="366"/>
                  </a:lnTo>
                  <a:cubicBezTo>
                    <a:pt x="694" y="371"/>
                    <a:pt x="746" y="385"/>
                    <a:pt x="799" y="414"/>
                  </a:cubicBezTo>
                  <a:cubicBezTo>
                    <a:pt x="824" y="425"/>
                    <a:pt x="862" y="448"/>
                    <a:pt x="901" y="448"/>
                  </a:cubicBezTo>
                  <a:cubicBezTo>
                    <a:pt x="931" y="448"/>
                    <a:pt x="962" y="434"/>
                    <a:pt x="987" y="390"/>
                  </a:cubicBezTo>
                  <a:cubicBezTo>
                    <a:pt x="1030" y="337"/>
                    <a:pt x="1026" y="260"/>
                    <a:pt x="977" y="212"/>
                  </a:cubicBezTo>
                  <a:cubicBezTo>
                    <a:pt x="891" y="140"/>
                    <a:pt x="742" y="120"/>
                    <a:pt x="636" y="120"/>
                  </a:cubicBezTo>
                  <a:lnTo>
                    <a:pt x="636" y="58"/>
                  </a:lnTo>
                  <a:cubicBezTo>
                    <a:pt x="636" y="24"/>
                    <a:pt x="592" y="0"/>
                    <a:pt x="5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p:nvPr/>
          </p:nvSpPr>
          <p:spPr>
            <a:xfrm>
              <a:off x="602282" y="3584173"/>
              <a:ext cx="102849" cy="88090"/>
            </a:xfrm>
            <a:custGeom>
              <a:avLst/>
              <a:gdLst/>
              <a:ahLst/>
              <a:cxnLst/>
              <a:rect l="l" t="t" r="r" b="b"/>
              <a:pathLst>
                <a:path w="3552" h="3042" extrusionOk="0">
                  <a:moveTo>
                    <a:pt x="2025" y="374"/>
                  </a:moveTo>
                  <a:cubicBezTo>
                    <a:pt x="2613" y="374"/>
                    <a:pt x="3176" y="831"/>
                    <a:pt x="3176" y="1521"/>
                  </a:cubicBezTo>
                  <a:cubicBezTo>
                    <a:pt x="3176" y="2151"/>
                    <a:pt x="2666" y="2661"/>
                    <a:pt x="2031" y="2661"/>
                  </a:cubicBezTo>
                  <a:cubicBezTo>
                    <a:pt x="1016" y="2661"/>
                    <a:pt x="506" y="1429"/>
                    <a:pt x="1223" y="712"/>
                  </a:cubicBezTo>
                  <a:cubicBezTo>
                    <a:pt x="1456" y="479"/>
                    <a:pt x="1743" y="374"/>
                    <a:pt x="2025" y="374"/>
                  </a:cubicBezTo>
                  <a:close/>
                  <a:moveTo>
                    <a:pt x="2031" y="0"/>
                  </a:moveTo>
                  <a:cubicBezTo>
                    <a:pt x="679" y="0"/>
                    <a:pt x="1" y="1636"/>
                    <a:pt x="958" y="2594"/>
                  </a:cubicBezTo>
                  <a:cubicBezTo>
                    <a:pt x="1268" y="2903"/>
                    <a:pt x="1648" y="3042"/>
                    <a:pt x="2022" y="3042"/>
                  </a:cubicBezTo>
                  <a:cubicBezTo>
                    <a:pt x="2803" y="3042"/>
                    <a:pt x="3552" y="2435"/>
                    <a:pt x="3552" y="1521"/>
                  </a:cubicBezTo>
                  <a:cubicBezTo>
                    <a:pt x="3552" y="683"/>
                    <a:pt x="2873" y="5"/>
                    <a:pt x="20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2"/>
            <p:cNvSpPr/>
            <p:nvPr/>
          </p:nvSpPr>
          <p:spPr>
            <a:xfrm>
              <a:off x="503516" y="3566219"/>
              <a:ext cx="219046" cy="157154"/>
            </a:xfrm>
            <a:custGeom>
              <a:avLst/>
              <a:gdLst/>
              <a:ahLst/>
              <a:cxnLst/>
              <a:rect l="l" t="t" r="r" b="b"/>
              <a:pathLst>
                <a:path w="7565" h="5427" extrusionOk="0">
                  <a:moveTo>
                    <a:pt x="2414" y="2142"/>
                  </a:moveTo>
                  <a:cubicBezTo>
                    <a:pt x="2786" y="2142"/>
                    <a:pt x="3146" y="2323"/>
                    <a:pt x="3363" y="2651"/>
                  </a:cubicBezTo>
                  <a:cubicBezTo>
                    <a:pt x="3407" y="2814"/>
                    <a:pt x="3465" y="2978"/>
                    <a:pt x="3546" y="3132"/>
                  </a:cubicBezTo>
                  <a:cubicBezTo>
                    <a:pt x="3551" y="3180"/>
                    <a:pt x="3556" y="3233"/>
                    <a:pt x="3556" y="3281"/>
                  </a:cubicBezTo>
                  <a:cubicBezTo>
                    <a:pt x="3556" y="3849"/>
                    <a:pt x="3142" y="4330"/>
                    <a:pt x="2584" y="4416"/>
                  </a:cubicBezTo>
                  <a:cubicBezTo>
                    <a:pt x="2528" y="4425"/>
                    <a:pt x="2473" y="4429"/>
                    <a:pt x="2418" y="4429"/>
                  </a:cubicBezTo>
                  <a:cubicBezTo>
                    <a:pt x="1919" y="4429"/>
                    <a:pt x="1471" y="4103"/>
                    <a:pt x="1323" y="3618"/>
                  </a:cubicBezTo>
                  <a:cubicBezTo>
                    <a:pt x="1155" y="3074"/>
                    <a:pt x="1415" y="2492"/>
                    <a:pt x="1925" y="2251"/>
                  </a:cubicBezTo>
                  <a:cubicBezTo>
                    <a:pt x="2082" y="2178"/>
                    <a:pt x="2249" y="2142"/>
                    <a:pt x="2414" y="2142"/>
                  </a:cubicBezTo>
                  <a:close/>
                  <a:moveTo>
                    <a:pt x="2440" y="1520"/>
                  </a:moveTo>
                  <a:cubicBezTo>
                    <a:pt x="2754" y="1520"/>
                    <a:pt x="3063" y="1611"/>
                    <a:pt x="3335" y="1775"/>
                  </a:cubicBezTo>
                  <a:cubicBezTo>
                    <a:pt x="3315" y="1866"/>
                    <a:pt x="3306" y="1958"/>
                    <a:pt x="3306" y="2054"/>
                  </a:cubicBezTo>
                  <a:cubicBezTo>
                    <a:pt x="3040" y="1861"/>
                    <a:pt x="2727" y="1765"/>
                    <a:pt x="2415" y="1765"/>
                  </a:cubicBezTo>
                  <a:cubicBezTo>
                    <a:pt x="2090" y="1765"/>
                    <a:pt x="1764" y="1869"/>
                    <a:pt x="1492" y="2078"/>
                  </a:cubicBezTo>
                  <a:cubicBezTo>
                    <a:pt x="962" y="2487"/>
                    <a:pt x="760" y="3194"/>
                    <a:pt x="996" y="3820"/>
                  </a:cubicBezTo>
                  <a:cubicBezTo>
                    <a:pt x="1219" y="4411"/>
                    <a:pt x="1786" y="4801"/>
                    <a:pt x="2408" y="4801"/>
                  </a:cubicBezTo>
                  <a:cubicBezTo>
                    <a:pt x="2444" y="4801"/>
                    <a:pt x="2480" y="4799"/>
                    <a:pt x="2517" y="4797"/>
                  </a:cubicBezTo>
                  <a:cubicBezTo>
                    <a:pt x="3185" y="4753"/>
                    <a:pt x="3748" y="4272"/>
                    <a:pt x="3898" y="3618"/>
                  </a:cubicBezTo>
                  <a:cubicBezTo>
                    <a:pt x="3960" y="3685"/>
                    <a:pt x="4027" y="3752"/>
                    <a:pt x="4100" y="3810"/>
                  </a:cubicBezTo>
                  <a:cubicBezTo>
                    <a:pt x="3849" y="4610"/>
                    <a:pt x="3133" y="5048"/>
                    <a:pt x="2409" y="5048"/>
                  </a:cubicBezTo>
                  <a:cubicBezTo>
                    <a:pt x="1882" y="5048"/>
                    <a:pt x="1352" y="4817"/>
                    <a:pt x="991" y="4325"/>
                  </a:cubicBezTo>
                  <a:cubicBezTo>
                    <a:pt x="136" y="3162"/>
                    <a:pt x="965" y="1520"/>
                    <a:pt x="2409" y="1520"/>
                  </a:cubicBezTo>
                  <a:cubicBezTo>
                    <a:pt x="2411" y="1520"/>
                    <a:pt x="2413" y="1520"/>
                    <a:pt x="2416" y="1520"/>
                  </a:cubicBezTo>
                  <a:cubicBezTo>
                    <a:pt x="2424" y="1520"/>
                    <a:pt x="2432" y="1520"/>
                    <a:pt x="2440" y="1520"/>
                  </a:cubicBezTo>
                  <a:close/>
                  <a:moveTo>
                    <a:pt x="5448" y="0"/>
                  </a:moveTo>
                  <a:cubicBezTo>
                    <a:pt x="4553" y="0"/>
                    <a:pt x="3747" y="551"/>
                    <a:pt x="3436" y="1400"/>
                  </a:cubicBezTo>
                  <a:cubicBezTo>
                    <a:pt x="3110" y="1223"/>
                    <a:pt x="2762" y="1141"/>
                    <a:pt x="2422" y="1141"/>
                  </a:cubicBezTo>
                  <a:cubicBezTo>
                    <a:pt x="1482" y="1141"/>
                    <a:pt x="593" y="1767"/>
                    <a:pt x="342" y="2756"/>
                  </a:cubicBezTo>
                  <a:cubicBezTo>
                    <a:pt x="0" y="4109"/>
                    <a:pt x="1015" y="5427"/>
                    <a:pt x="2411" y="5427"/>
                  </a:cubicBezTo>
                  <a:lnTo>
                    <a:pt x="2416" y="5427"/>
                  </a:lnTo>
                  <a:cubicBezTo>
                    <a:pt x="3311" y="5427"/>
                    <a:pt x="4114" y="4869"/>
                    <a:pt x="4427" y="4027"/>
                  </a:cubicBezTo>
                  <a:cubicBezTo>
                    <a:pt x="4746" y="4199"/>
                    <a:pt x="5096" y="4284"/>
                    <a:pt x="5445" y="4284"/>
                  </a:cubicBezTo>
                  <a:cubicBezTo>
                    <a:pt x="5924" y="4284"/>
                    <a:pt x="6400" y="4125"/>
                    <a:pt x="6789" y="3810"/>
                  </a:cubicBezTo>
                  <a:cubicBezTo>
                    <a:pt x="7160" y="3512"/>
                    <a:pt x="7425" y="3093"/>
                    <a:pt x="7530" y="2627"/>
                  </a:cubicBezTo>
                  <a:cubicBezTo>
                    <a:pt x="7564" y="2483"/>
                    <a:pt x="7451" y="2394"/>
                    <a:pt x="7341" y="2394"/>
                  </a:cubicBezTo>
                  <a:cubicBezTo>
                    <a:pt x="7263" y="2394"/>
                    <a:pt x="7187" y="2438"/>
                    <a:pt x="7165" y="2540"/>
                  </a:cubicBezTo>
                  <a:cubicBezTo>
                    <a:pt x="7001" y="3247"/>
                    <a:pt x="6414" y="3786"/>
                    <a:pt x="5697" y="3887"/>
                  </a:cubicBezTo>
                  <a:cubicBezTo>
                    <a:pt x="5612" y="3900"/>
                    <a:pt x="5526" y="3906"/>
                    <a:pt x="5442" y="3906"/>
                  </a:cubicBezTo>
                  <a:cubicBezTo>
                    <a:pt x="4812" y="3906"/>
                    <a:pt x="4221" y="3567"/>
                    <a:pt x="3907" y="3007"/>
                  </a:cubicBezTo>
                  <a:cubicBezTo>
                    <a:pt x="3874" y="2829"/>
                    <a:pt x="3811" y="2660"/>
                    <a:pt x="3715" y="2501"/>
                  </a:cubicBezTo>
                  <a:cubicBezTo>
                    <a:pt x="3517" y="1554"/>
                    <a:pt x="4119" y="625"/>
                    <a:pt x="5062" y="413"/>
                  </a:cubicBezTo>
                  <a:cubicBezTo>
                    <a:pt x="5190" y="385"/>
                    <a:pt x="5317" y="372"/>
                    <a:pt x="5442" y="372"/>
                  </a:cubicBezTo>
                  <a:cubicBezTo>
                    <a:pt x="6248" y="372"/>
                    <a:pt x="6973" y="925"/>
                    <a:pt x="7165" y="1741"/>
                  </a:cubicBezTo>
                  <a:cubicBezTo>
                    <a:pt x="7187" y="1844"/>
                    <a:pt x="7265" y="1889"/>
                    <a:pt x="7344" y="1889"/>
                  </a:cubicBezTo>
                  <a:cubicBezTo>
                    <a:pt x="7453" y="1889"/>
                    <a:pt x="7564" y="1802"/>
                    <a:pt x="7530" y="1659"/>
                  </a:cubicBezTo>
                  <a:cubicBezTo>
                    <a:pt x="7319" y="736"/>
                    <a:pt x="6525" y="62"/>
                    <a:pt x="5582" y="4"/>
                  </a:cubicBezTo>
                  <a:cubicBezTo>
                    <a:pt x="5537" y="1"/>
                    <a:pt x="5493" y="0"/>
                    <a:pt x="54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p:nvPr/>
          </p:nvSpPr>
          <p:spPr>
            <a:xfrm>
              <a:off x="645889" y="3602271"/>
              <a:ext cx="30258" cy="52703"/>
            </a:xfrm>
            <a:custGeom>
              <a:avLst/>
              <a:gdLst/>
              <a:ahLst/>
              <a:cxnLst/>
              <a:rect l="l" t="t" r="r" b="b"/>
              <a:pathLst>
                <a:path w="1045" h="1820" extrusionOk="0">
                  <a:moveTo>
                    <a:pt x="491" y="366"/>
                  </a:moveTo>
                  <a:lnTo>
                    <a:pt x="491" y="703"/>
                  </a:lnTo>
                  <a:cubicBezTo>
                    <a:pt x="357" y="650"/>
                    <a:pt x="309" y="607"/>
                    <a:pt x="309" y="525"/>
                  </a:cubicBezTo>
                  <a:cubicBezTo>
                    <a:pt x="309" y="429"/>
                    <a:pt x="390" y="381"/>
                    <a:pt x="491" y="366"/>
                  </a:cubicBezTo>
                  <a:close/>
                  <a:moveTo>
                    <a:pt x="607" y="1054"/>
                  </a:moveTo>
                  <a:cubicBezTo>
                    <a:pt x="746" y="1112"/>
                    <a:pt x="771" y="1179"/>
                    <a:pt x="771" y="1256"/>
                  </a:cubicBezTo>
                  <a:cubicBezTo>
                    <a:pt x="775" y="1362"/>
                    <a:pt x="708" y="1420"/>
                    <a:pt x="607" y="1439"/>
                  </a:cubicBezTo>
                  <a:lnTo>
                    <a:pt x="607" y="1054"/>
                  </a:lnTo>
                  <a:close/>
                  <a:moveTo>
                    <a:pt x="549" y="1"/>
                  </a:moveTo>
                  <a:cubicBezTo>
                    <a:pt x="516" y="1"/>
                    <a:pt x="472" y="20"/>
                    <a:pt x="472" y="53"/>
                  </a:cubicBezTo>
                  <a:lnTo>
                    <a:pt x="472" y="116"/>
                  </a:lnTo>
                  <a:cubicBezTo>
                    <a:pt x="212" y="150"/>
                    <a:pt x="39" y="289"/>
                    <a:pt x="39" y="549"/>
                  </a:cubicBezTo>
                  <a:cubicBezTo>
                    <a:pt x="39" y="828"/>
                    <a:pt x="256" y="915"/>
                    <a:pt x="472" y="997"/>
                  </a:cubicBezTo>
                  <a:lnTo>
                    <a:pt x="472" y="1439"/>
                  </a:lnTo>
                  <a:cubicBezTo>
                    <a:pt x="352" y="1425"/>
                    <a:pt x="294" y="1372"/>
                    <a:pt x="188" y="1295"/>
                  </a:cubicBezTo>
                  <a:cubicBezTo>
                    <a:pt x="166" y="1279"/>
                    <a:pt x="145" y="1272"/>
                    <a:pt x="125" y="1272"/>
                  </a:cubicBezTo>
                  <a:cubicBezTo>
                    <a:pt x="52" y="1272"/>
                    <a:pt x="1" y="1369"/>
                    <a:pt x="1" y="1430"/>
                  </a:cubicBezTo>
                  <a:cubicBezTo>
                    <a:pt x="1" y="1463"/>
                    <a:pt x="15" y="1497"/>
                    <a:pt x="34" y="1521"/>
                  </a:cubicBezTo>
                  <a:cubicBezTo>
                    <a:pt x="121" y="1641"/>
                    <a:pt x="313" y="1704"/>
                    <a:pt x="472" y="1704"/>
                  </a:cubicBezTo>
                  <a:lnTo>
                    <a:pt x="472" y="1762"/>
                  </a:lnTo>
                  <a:cubicBezTo>
                    <a:pt x="472" y="1795"/>
                    <a:pt x="511" y="1819"/>
                    <a:pt x="549" y="1819"/>
                  </a:cubicBezTo>
                  <a:cubicBezTo>
                    <a:pt x="588" y="1819"/>
                    <a:pt x="626" y="1795"/>
                    <a:pt x="626" y="1762"/>
                  </a:cubicBezTo>
                  <a:lnTo>
                    <a:pt x="626" y="1694"/>
                  </a:lnTo>
                  <a:cubicBezTo>
                    <a:pt x="857" y="1661"/>
                    <a:pt x="1045" y="1511"/>
                    <a:pt x="1045" y="1223"/>
                  </a:cubicBezTo>
                  <a:cubicBezTo>
                    <a:pt x="1045" y="953"/>
                    <a:pt x="867" y="838"/>
                    <a:pt x="626" y="751"/>
                  </a:cubicBezTo>
                  <a:lnTo>
                    <a:pt x="626" y="366"/>
                  </a:lnTo>
                  <a:cubicBezTo>
                    <a:pt x="698" y="371"/>
                    <a:pt x="775" y="395"/>
                    <a:pt x="838" y="434"/>
                  </a:cubicBezTo>
                  <a:cubicBezTo>
                    <a:pt x="854" y="442"/>
                    <a:pt x="870" y="446"/>
                    <a:pt x="886" y="446"/>
                  </a:cubicBezTo>
                  <a:cubicBezTo>
                    <a:pt x="925" y="446"/>
                    <a:pt x="961" y="424"/>
                    <a:pt x="977" y="390"/>
                  </a:cubicBezTo>
                  <a:cubicBezTo>
                    <a:pt x="1021" y="333"/>
                    <a:pt x="1016" y="256"/>
                    <a:pt x="968" y="207"/>
                  </a:cubicBezTo>
                  <a:cubicBezTo>
                    <a:pt x="881" y="135"/>
                    <a:pt x="732" y="116"/>
                    <a:pt x="626" y="116"/>
                  </a:cubicBezTo>
                  <a:lnTo>
                    <a:pt x="626" y="53"/>
                  </a:lnTo>
                  <a:cubicBezTo>
                    <a:pt x="626" y="20"/>
                    <a:pt x="583" y="1"/>
                    <a:pt x="5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2"/>
            <p:cNvSpPr/>
            <p:nvPr/>
          </p:nvSpPr>
          <p:spPr>
            <a:xfrm>
              <a:off x="400262" y="3689869"/>
              <a:ext cx="381774" cy="219790"/>
            </a:xfrm>
            <a:custGeom>
              <a:avLst/>
              <a:gdLst/>
              <a:ahLst/>
              <a:cxnLst/>
              <a:rect l="l" t="t" r="r" b="b"/>
              <a:pathLst>
                <a:path w="13185" h="7590" extrusionOk="0">
                  <a:moveTo>
                    <a:pt x="4193" y="2251"/>
                  </a:moveTo>
                  <a:cubicBezTo>
                    <a:pt x="4213" y="2251"/>
                    <a:pt x="4232" y="2264"/>
                    <a:pt x="4240" y="2283"/>
                  </a:cubicBezTo>
                  <a:lnTo>
                    <a:pt x="5544" y="5752"/>
                  </a:lnTo>
                  <a:cubicBezTo>
                    <a:pt x="5553" y="5776"/>
                    <a:pt x="5544" y="5805"/>
                    <a:pt x="5520" y="5815"/>
                  </a:cubicBezTo>
                  <a:lnTo>
                    <a:pt x="4678" y="6127"/>
                  </a:lnTo>
                  <a:lnTo>
                    <a:pt x="3335" y="2572"/>
                  </a:lnTo>
                  <a:lnTo>
                    <a:pt x="4177" y="2254"/>
                  </a:lnTo>
                  <a:cubicBezTo>
                    <a:pt x="4182" y="2252"/>
                    <a:pt x="4188" y="2251"/>
                    <a:pt x="4193" y="2251"/>
                  </a:cubicBezTo>
                  <a:close/>
                  <a:moveTo>
                    <a:pt x="2979" y="2706"/>
                  </a:moveTo>
                  <a:lnTo>
                    <a:pt x="4322" y="6262"/>
                  </a:lnTo>
                  <a:lnTo>
                    <a:pt x="1829" y="7205"/>
                  </a:lnTo>
                  <a:cubicBezTo>
                    <a:pt x="1820" y="7208"/>
                    <a:pt x="1812" y="7210"/>
                    <a:pt x="1803" y="7210"/>
                  </a:cubicBezTo>
                  <a:cubicBezTo>
                    <a:pt x="1770" y="7210"/>
                    <a:pt x="1740" y="7188"/>
                    <a:pt x="1728" y="7157"/>
                  </a:cubicBezTo>
                  <a:lnTo>
                    <a:pt x="438" y="3746"/>
                  </a:lnTo>
                  <a:cubicBezTo>
                    <a:pt x="424" y="3707"/>
                    <a:pt x="443" y="3659"/>
                    <a:pt x="487" y="3645"/>
                  </a:cubicBezTo>
                  <a:lnTo>
                    <a:pt x="2979" y="2706"/>
                  </a:lnTo>
                  <a:close/>
                  <a:moveTo>
                    <a:pt x="12089" y="0"/>
                  </a:moveTo>
                  <a:cubicBezTo>
                    <a:pt x="11799" y="0"/>
                    <a:pt x="11521" y="152"/>
                    <a:pt x="11313" y="349"/>
                  </a:cubicBezTo>
                  <a:lnTo>
                    <a:pt x="9292" y="2023"/>
                  </a:lnTo>
                  <a:cubicBezTo>
                    <a:pt x="9181" y="1778"/>
                    <a:pt x="8936" y="1527"/>
                    <a:pt x="8479" y="1527"/>
                  </a:cubicBezTo>
                  <a:cubicBezTo>
                    <a:pt x="7952" y="1527"/>
                    <a:pt x="7553" y="1525"/>
                    <a:pt x="7241" y="1525"/>
                  </a:cubicBezTo>
                  <a:cubicBezTo>
                    <a:pt x="6440" y="1525"/>
                    <a:pt x="6217" y="1542"/>
                    <a:pt x="5895" y="1667"/>
                  </a:cubicBezTo>
                  <a:lnTo>
                    <a:pt x="5890" y="1667"/>
                  </a:lnTo>
                  <a:lnTo>
                    <a:pt x="4610" y="2196"/>
                  </a:lnTo>
                  <a:lnTo>
                    <a:pt x="4591" y="2148"/>
                  </a:lnTo>
                  <a:cubicBezTo>
                    <a:pt x="4527" y="1976"/>
                    <a:pt x="4365" y="1871"/>
                    <a:pt x="4192" y="1871"/>
                  </a:cubicBezTo>
                  <a:cubicBezTo>
                    <a:pt x="4142" y="1871"/>
                    <a:pt x="4092" y="1880"/>
                    <a:pt x="4042" y="1898"/>
                  </a:cubicBezTo>
                  <a:lnTo>
                    <a:pt x="352" y="3293"/>
                  </a:lnTo>
                  <a:cubicBezTo>
                    <a:pt x="116" y="3385"/>
                    <a:pt x="1" y="3645"/>
                    <a:pt x="87" y="3880"/>
                  </a:cubicBezTo>
                  <a:lnTo>
                    <a:pt x="1372" y="7292"/>
                  </a:lnTo>
                  <a:cubicBezTo>
                    <a:pt x="1443" y="7476"/>
                    <a:pt x="1620" y="7589"/>
                    <a:pt x="1806" y="7589"/>
                  </a:cubicBezTo>
                  <a:cubicBezTo>
                    <a:pt x="1859" y="7589"/>
                    <a:pt x="1912" y="7580"/>
                    <a:pt x="1964" y="7561"/>
                  </a:cubicBezTo>
                  <a:lnTo>
                    <a:pt x="5650" y="6171"/>
                  </a:lnTo>
                  <a:cubicBezTo>
                    <a:pt x="5871" y="6084"/>
                    <a:pt x="5982" y="5839"/>
                    <a:pt x="5900" y="5622"/>
                  </a:cubicBezTo>
                  <a:lnTo>
                    <a:pt x="5881" y="5574"/>
                  </a:lnTo>
                  <a:cubicBezTo>
                    <a:pt x="6549" y="5290"/>
                    <a:pt x="6569" y="5257"/>
                    <a:pt x="7261" y="5257"/>
                  </a:cubicBezTo>
                  <a:cubicBezTo>
                    <a:pt x="7512" y="5257"/>
                    <a:pt x="7512" y="4876"/>
                    <a:pt x="7261" y="4876"/>
                  </a:cubicBezTo>
                  <a:cubicBezTo>
                    <a:pt x="6506" y="4881"/>
                    <a:pt x="6439" y="4929"/>
                    <a:pt x="5751" y="5223"/>
                  </a:cubicBezTo>
                  <a:lnTo>
                    <a:pt x="4745" y="2552"/>
                  </a:lnTo>
                  <a:lnTo>
                    <a:pt x="6034" y="2018"/>
                  </a:lnTo>
                  <a:cubicBezTo>
                    <a:pt x="6297" y="1920"/>
                    <a:pt x="6484" y="1905"/>
                    <a:pt x="7227" y="1905"/>
                  </a:cubicBezTo>
                  <a:cubicBezTo>
                    <a:pt x="7534" y="1905"/>
                    <a:pt x="7937" y="1908"/>
                    <a:pt x="8479" y="1908"/>
                  </a:cubicBezTo>
                  <a:cubicBezTo>
                    <a:pt x="8686" y="1908"/>
                    <a:pt x="8825" y="1980"/>
                    <a:pt x="8917" y="2124"/>
                  </a:cubicBezTo>
                  <a:cubicBezTo>
                    <a:pt x="8960" y="2196"/>
                    <a:pt x="8989" y="2278"/>
                    <a:pt x="8999" y="2365"/>
                  </a:cubicBezTo>
                  <a:cubicBezTo>
                    <a:pt x="8994" y="2437"/>
                    <a:pt x="8946" y="2783"/>
                    <a:pt x="8609" y="2841"/>
                  </a:cubicBezTo>
                  <a:cubicBezTo>
                    <a:pt x="8089" y="2928"/>
                    <a:pt x="6973" y="3086"/>
                    <a:pt x="6963" y="3091"/>
                  </a:cubicBezTo>
                  <a:cubicBezTo>
                    <a:pt x="6726" y="3115"/>
                    <a:pt x="6746" y="3467"/>
                    <a:pt x="6978" y="3467"/>
                  </a:cubicBezTo>
                  <a:cubicBezTo>
                    <a:pt x="6981" y="3467"/>
                    <a:pt x="6984" y="3467"/>
                    <a:pt x="6987" y="3467"/>
                  </a:cubicBezTo>
                  <a:lnTo>
                    <a:pt x="7016" y="3467"/>
                  </a:lnTo>
                  <a:cubicBezTo>
                    <a:pt x="7026" y="3467"/>
                    <a:pt x="8147" y="3303"/>
                    <a:pt x="8671" y="3216"/>
                  </a:cubicBezTo>
                  <a:cubicBezTo>
                    <a:pt x="9152" y="3135"/>
                    <a:pt x="9331" y="2726"/>
                    <a:pt x="9369" y="2461"/>
                  </a:cubicBezTo>
                  <a:lnTo>
                    <a:pt x="11558" y="647"/>
                  </a:lnTo>
                  <a:lnTo>
                    <a:pt x="11563" y="642"/>
                  </a:lnTo>
                  <a:lnTo>
                    <a:pt x="11573" y="632"/>
                  </a:lnTo>
                  <a:cubicBezTo>
                    <a:pt x="11709" y="505"/>
                    <a:pt x="11888" y="385"/>
                    <a:pt x="12080" y="385"/>
                  </a:cubicBezTo>
                  <a:cubicBezTo>
                    <a:pt x="12192" y="385"/>
                    <a:pt x="12309" y="427"/>
                    <a:pt x="12424" y="531"/>
                  </a:cubicBezTo>
                  <a:cubicBezTo>
                    <a:pt x="12781" y="883"/>
                    <a:pt x="12453" y="1301"/>
                    <a:pt x="12381" y="1388"/>
                  </a:cubicBezTo>
                  <a:lnTo>
                    <a:pt x="9619" y="4352"/>
                  </a:lnTo>
                  <a:lnTo>
                    <a:pt x="9614" y="4357"/>
                  </a:lnTo>
                  <a:cubicBezTo>
                    <a:pt x="9225" y="4804"/>
                    <a:pt x="8705" y="4876"/>
                    <a:pt x="8488" y="4886"/>
                  </a:cubicBezTo>
                  <a:lnTo>
                    <a:pt x="8142" y="4886"/>
                  </a:lnTo>
                  <a:cubicBezTo>
                    <a:pt x="7892" y="4886"/>
                    <a:pt x="7892" y="5266"/>
                    <a:pt x="8142" y="5266"/>
                  </a:cubicBezTo>
                  <a:lnTo>
                    <a:pt x="8503" y="5266"/>
                  </a:lnTo>
                  <a:cubicBezTo>
                    <a:pt x="8763" y="5252"/>
                    <a:pt x="9412" y="5165"/>
                    <a:pt x="9898" y="4612"/>
                  </a:cubicBezTo>
                  <a:lnTo>
                    <a:pt x="12665" y="1638"/>
                  </a:lnTo>
                  <a:cubicBezTo>
                    <a:pt x="12906" y="1349"/>
                    <a:pt x="13185" y="743"/>
                    <a:pt x="12689" y="252"/>
                  </a:cubicBezTo>
                  <a:lnTo>
                    <a:pt x="12684" y="248"/>
                  </a:lnTo>
                  <a:cubicBezTo>
                    <a:pt x="12493" y="71"/>
                    <a:pt x="12288" y="0"/>
                    <a:pt x="12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 name="Google Shape;833;p42"/>
          <p:cNvGrpSpPr/>
          <p:nvPr/>
        </p:nvGrpSpPr>
        <p:grpSpPr>
          <a:xfrm>
            <a:off x="4346488" y="1246821"/>
            <a:ext cx="451035" cy="390293"/>
            <a:chOff x="365675" y="1802446"/>
            <a:chExt cx="451035" cy="390293"/>
          </a:xfrm>
        </p:grpSpPr>
        <p:sp>
          <p:nvSpPr>
            <p:cNvPr id="834" name="Google Shape;834;p42"/>
            <p:cNvSpPr/>
            <p:nvPr/>
          </p:nvSpPr>
          <p:spPr>
            <a:xfrm>
              <a:off x="643905" y="1809019"/>
              <a:ext cx="62601" cy="75580"/>
            </a:xfrm>
            <a:custGeom>
              <a:avLst/>
              <a:gdLst/>
              <a:ahLst/>
              <a:cxnLst/>
              <a:rect l="l" t="t" r="r" b="b"/>
              <a:pathLst>
                <a:path w="2162" h="2610" extrusionOk="0">
                  <a:moveTo>
                    <a:pt x="1404" y="0"/>
                  </a:moveTo>
                  <a:cubicBezTo>
                    <a:pt x="1156" y="0"/>
                    <a:pt x="919" y="139"/>
                    <a:pt x="809" y="382"/>
                  </a:cubicBezTo>
                  <a:lnTo>
                    <a:pt x="1" y="2128"/>
                  </a:lnTo>
                  <a:lnTo>
                    <a:pt x="828" y="2609"/>
                  </a:lnTo>
                  <a:lnTo>
                    <a:pt x="1940" y="1036"/>
                  </a:lnTo>
                  <a:cubicBezTo>
                    <a:pt x="2161" y="718"/>
                    <a:pt x="2065" y="281"/>
                    <a:pt x="1733" y="88"/>
                  </a:cubicBezTo>
                  <a:cubicBezTo>
                    <a:pt x="1628" y="28"/>
                    <a:pt x="1515" y="0"/>
                    <a:pt x="1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2"/>
            <p:cNvSpPr/>
            <p:nvPr/>
          </p:nvSpPr>
          <p:spPr>
            <a:xfrm>
              <a:off x="656443" y="1828797"/>
              <a:ext cx="46299" cy="55657"/>
            </a:xfrm>
            <a:custGeom>
              <a:avLst/>
              <a:gdLst/>
              <a:ahLst/>
              <a:cxnLst/>
              <a:rect l="l" t="t" r="r" b="b"/>
              <a:pathLst>
                <a:path w="1599" h="1922" extrusionOk="0">
                  <a:moveTo>
                    <a:pt x="1200" y="0"/>
                  </a:moveTo>
                  <a:cubicBezTo>
                    <a:pt x="954" y="0"/>
                    <a:pt x="717" y="140"/>
                    <a:pt x="607" y="382"/>
                  </a:cubicBezTo>
                  <a:lnTo>
                    <a:pt x="1" y="1695"/>
                  </a:lnTo>
                  <a:lnTo>
                    <a:pt x="395" y="1922"/>
                  </a:lnTo>
                  <a:lnTo>
                    <a:pt x="1507" y="348"/>
                  </a:lnTo>
                  <a:cubicBezTo>
                    <a:pt x="1550" y="286"/>
                    <a:pt x="1579" y="218"/>
                    <a:pt x="1598" y="141"/>
                  </a:cubicBezTo>
                  <a:cubicBezTo>
                    <a:pt x="1579" y="122"/>
                    <a:pt x="1555" y="108"/>
                    <a:pt x="1526" y="88"/>
                  </a:cubicBezTo>
                  <a:cubicBezTo>
                    <a:pt x="1423" y="29"/>
                    <a:pt x="1311" y="0"/>
                    <a:pt x="1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2"/>
            <p:cNvSpPr/>
            <p:nvPr/>
          </p:nvSpPr>
          <p:spPr>
            <a:xfrm>
              <a:off x="466816" y="2110701"/>
              <a:ext cx="62601" cy="75464"/>
            </a:xfrm>
            <a:custGeom>
              <a:avLst/>
              <a:gdLst/>
              <a:ahLst/>
              <a:cxnLst/>
              <a:rect l="l" t="t" r="r" b="b"/>
              <a:pathLst>
                <a:path w="2162" h="2606" extrusionOk="0">
                  <a:moveTo>
                    <a:pt x="1329" y="1"/>
                  </a:moveTo>
                  <a:lnTo>
                    <a:pt x="222" y="1574"/>
                  </a:lnTo>
                  <a:cubicBezTo>
                    <a:pt x="1" y="1887"/>
                    <a:pt x="97" y="2325"/>
                    <a:pt x="429" y="2517"/>
                  </a:cubicBezTo>
                  <a:cubicBezTo>
                    <a:pt x="533" y="2577"/>
                    <a:pt x="645" y="2606"/>
                    <a:pt x="756" y="2606"/>
                  </a:cubicBezTo>
                  <a:cubicBezTo>
                    <a:pt x="1002" y="2606"/>
                    <a:pt x="1240" y="2467"/>
                    <a:pt x="1353" y="2229"/>
                  </a:cubicBezTo>
                  <a:lnTo>
                    <a:pt x="2161" y="482"/>
                  </a:lnTo>
                  <a:lnTo>
                    <a:pt x="13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2"/>
            <p:cNvSpPr/>
            <p:nvPr/>
          </p:nvSpPr>
          <p:spPr>
            <a:xfrm>
              <a:off x="487316" y="2117970"/>
              <a:ext cx="42101" cy="62578"/>
            </a:xfrm>
            <a:custGeom>
              <a:avLst/>
              <a:gdLst/>
              <a:ahLst/>
              <a:cxnLst/>
              <a:rect l="l" t="t" r="r" b="b"/>
              <a:pathLst>
                <a:path w="1454" h="2161" extrusionOk="0">
                  <a:moveTo>
                    <a:pt x="1054" y="0"/>
                  </a:moveTo>
                  <a:lnTo>
                    <a:pt x="222" y="1179"/>
                  </a:lnTo>
                  <a:cubicBezTo>
                    <a:pt x="0" y="1492"/>
                    <a:pt x="97" y="1930"/>
                    <a:pt x="429" y="2122"/>
                  </a:cubicBezTo>
                  <a:cubicBezTo>
                    <a:pt x="457" y="2136"/>
                    <a:pt x="481" y="2151"/>
                    <a:pt x="510" y="2161"/>
                  </a:cubicBezTo>
                  <a:cubicBezTo>
                    <a:pt x="563" y="2108"/>
                    <a:pt x="611" y="2045"/>
                    <a:pt x="645" y="1978"/>
                  </a:cubicBezTo>
                  <a:lnTo>
                    <a:pt x="1453" y="226"/>
                  </a:lnTo>
                  <a:lnTo>
                    <a:pt x="10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2"/>
            <p:cNvSpPr/>
            <p:nvPr/>
          </p:nvSpPr>
          <p:spPr>
            <a:xfrm>
              <a:off x="466700" y="1809019"/>
              <a:ext cx="62717" cy="75580"/>
            </a:xfrm>
            <a:custGeom>
              <a:avLst/>
              <a:gdLst/>
              <a:ahLst/>
              <a:cxnLst/>
              <a:rect l="l" t="t" r="r" b="b"/>
              <a:pathLst>
                <a:path w="2166" h="2610" extrusionOk="0">
                  <a:moveTo>
                    <a:pt x="759" y="0"/>
                  </a:moveTo>
                  <a:cubicBezTo>
                    <a:pt x="649" y="0"/>
                    <a:pt x="536" y="28"/>
                    <a:pt x="433" y="88"/>
                  </a:cubicBezTo>
                  <a:cubicBezTo>
                    <a:pt x="96" y="281"/>
                    <a:pt x="0" y="718"/>
                    <a:pt x="226" y="1036"/>
                  </a:cubicBezTo>
                  <a:lnTo>
                    <a:pt x="1333" y="2609"/>
                  </a:lnTo>
                  <a:lnTo>
                    <a:pt x="2165" y="2128"/>
                  </a:lnTo>
                  <a:lnTo>
                    <a:pt x="1357" y="382"/>
                  </a:lnTo>
                  <a:cubicBezTo>
                    <a:pt x="1244" y="139"/>
                    <a:pt x="1006"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2"/>
            <p:cNvSpPr/>
            <p:nvPr/>
          </p:nvSpPr>
          <p:spPr>
            <a:xfrm>
              <a:off x="487316" y="1814608"/>
              <a:ext cx="42101" cy="62752"/>
            </a:xfrm>
            <a:custGeom>
              <a:avLst/>
              <a:gdLst/>
              <a:ahLst/>
              <a:cxnLst/>
              <a:rect l="l" t="t" r="r" b="b"/>
              <a:pathLst>
                <a:path w="1454" h="2167" extrusionOk="0">
                  <a:moveTo>
                    <a:pt x="510" y="1"/>
                  </a:moveTo>
                  <a:cubicBezTo>
                    <a:pt x="481" y="11"/>
                    <a:pt x="457" y="25"/>
                    <a:pt x="429" y="39"/>
                  </a:cubicBezTo>
                  <a:cubicBezTo>
                    <a:pt x="97" y="232"/>
                    <a:pt x="0" y="670"/>
                    <a:pt x="222" y="983"/>
                  </a:cubicBezTo>
                  <a:lnTo>
                    <a:pt x="1054" y="2166"/>
                  </a:lnTo>
                  <a:lnTo>
                    <a:pt x="1453" y="1935"/>
                  </a:lnTo>
                  <a:lnTo>
                    <a:pt x="645" y="189"/>
                  </a:lnTo>
                  <a:cubicBezTo>
                    <a:pt x="611" y="116"/>
                    <a:pt x="563" y="54"/>
                    <a:pt x="5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2"/>
            <p:cNvSpPr/>
            <p:nvPr/>
          </p:nvSpPr>
          <p:spPr>
            <a:xfrm>
              <a:off x="643905" y="2110586"/>
              <a:ext cx="62601" cy="75696"/>
            </a:xfrm>
            <a:custGeom>
              <a:avLst/>
              <a:gdLst/>
              <a:ahLst/>
              <a:cxnLst/>
              <a:rect l="l" t="t" r="r" b="b"/>
              <a:pathLst>
                <a:path w="2162" h="2614" extrusionOk="0">
                  <a:moveTo>
                    <a:pt x="828" y="0"/>
                  </a:moveTo>
                  <a:lnTo>
                    <a:pt x="1" y="481"/>
                  </a:lnTo>
                  <a:lnTo>
                    <a:pt x="809" y="2228"/>
                  </a:lnTo>
                  <a:cubicBezTo>
                    <a:pt x="919" y="2471"/>
                    <a:pt x="1159" y="2613"/>
                    <a:pt x="1407" y="2613"/>
                  </a:cubicBezTo>
                  <a:cubicBezTo>
                    <a:pt x="1518" y="2613"/>
                    <a:pt x="1630" y="2585"/>
                    <a:pt x="1733" y="2526"/>
                  </a:cubicBezTo>
                  <a:cubicBezTo>
                    <a:pt x="2065" y="2329"/>
                    <a:pt x="2161" y="1891"/>
                    <a:pt x="1940" y="1578"/>
                  </a:cubicBezTo>
                  <a:lnTo>
                    <a:pt x="8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2"/>
            <p:cNvSpPr/>
            <p:nvPr/>
          </p:nvSpPr>
          <p:spPr>
            <a:xfrm>
              <a:off x="656298" y="2110701"/>
              <a:ext cx="46444" cy="55686"/>
            </a:xfrm>
            <a:custGeom>
              <a:avLst/>
              <a:gdLst/>
              <a:ahLst/>
              <a:cxnLst/>
              <a:rect l="l" t="t" r="r" b="b"/>
              <a:pathLst>
                <a:path w="1604" h="1923" extrusionOk="0">
                  <a:moveTo>
                    <a:pt x="400" y="1"/>
                  </a:moveTo>
                  <a:lnTo>
                    <a:pt x="1" y="232"/>
                  </a:lnTo>
                  <a:lnTo>
                    <a:pt x="612" y="1541"/>
                  </a:lnTo>
                  <a:cubicBezTo>
                    <a:pt x="722" y="1783"/>
                    <a:pt x="959" y="1922"/>
                    <a:pt x="1205" y="1922"/>
                  </a:cubicBezTo>
                  <a:cubicBezTo>
                    <a:pt x="1316" y="1922"/>
                    <a:pt x="1428" y="1894"/>
                    <a:pt x="1531" y="1834"/>
                  </a:cubicBezTo>
                  <a:cubicBezTo>
                    <a:pt x="1560" y="1820"/>
                    <a:pt x="1584" y="1800"/>
                    <a:pt x="1603" y="1781"/>
                  </a:cubicBezTo>
                  <a:cubicBezTo>
                    <a:pt x="1584" y="1709"/>
                    <a:pt x="1550" y="1637"/>
                    <a:pt x="1507" y="1574"/>
                  </a:cubicBezTo>
                  <a:lnTo>
                    <a:pt x="4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2"/>
            <p:cNvSpPr/>
            <p:nvPr/>
          </p:nvSpPr>
          <p:spPr>
            <a:xfrm>
              <a:off x="371814" y="1978538"/>
              <a:ext cx="76239" cy="38079"/>
            </a:xfrm>
            <a:custGeom>
              <a:avLst/>
              <a:gdLst/>
              <a:ahLst/>
              <a:cxnLst/>
              <a:rect l="l" t="t" r="r" b="b"/>
              <a:pathLst>
                <a:path w="2633" h="1315" extrusionOk="0">
                  <a:moveTo>
                    <a:pt x="659" y="1"/>
                  </a:moveTo>
                  <a:cubicBezTo>
                    <a:pt x="299" y="1"/>
                    <a:pt x="0" y="292"/>
                    <a:pt x="0" y="658"/>
                  </a:cubicBezTo>
                  <a:cubicBezTo>
                    <a:pt x="0" y="1023"/>
                    <a:pt x="299" y="1315"/>
                    <a:pt x="659" y="1315"/>
                  </a:cubicBezTo>
                  <a:cubicBezTo>
                    <a:pt x="678" y="1315"/>
                    <a:pt x="698" y="1314"/>
                    <a:pt x="717" y="1312"/>
                  </a:cubicBezTo>
                  <a:lnTo>
                    <a:pt x="2632" y="1139"/>
                  </a:lnTo>
                  <a:lnTo>
                    <a:pt x="2632" y="181"/>
                  </a:lnTo>
                  <a:lnTo>
                    <a:pt x="717" y="3"/>
                  </a:lnTo>
                  <a:cubicBezTo>
                    <a:pt x="698" y="2"/>
                    <a:pt x="678" y="1"/>
                    <a:pt x="6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2"/>
            <p:cNvSpPr/>
            <p:nvPr/>
          </p:nvSpPr>
          <p:spPr>
            <a:xfrm>
              <a:off x="383946" y="1978596"/>
              <a:ext cx="64107" cy="22384"/>
            </a:xfrm>
            <a:custGeom>
              <a:avLst/>
              <a:gdLst/>
              <a:ahLst/>
              <a:cxnLst/>
              <a:rect l="l" t="t" r="r" b="b"/>
              <a:pathLst>
                <a:path w="2214" h="773" extrusionOk="0">
                  <a:moveTo>
                    <a:pt x="259" y="0"/>
                  </a:moveTo>
                  <a:cubicBezTo>
                    <a:pt x="195" y="0"/>
                    <a:pt x="132" y="9"/>
                    <a:pt x="72" y="25"/>
                  </a:cubicBezTo>
                  <a:cubicBezTo>
                    <a:pt x="0" y="420"/>
                    <a:pt x="304" y="772"/>
                    <a:pt x="688" y="772"/>
                  </a:cubicBezTo>
                  <a:cubicBezTo>
                    <a:pt x="717" y="772"/>
                    <a:pt x="746" y="770"/>
                    <a:pt x="775" y="766"/>
                  </a:cubicBezTo>
                  <a:lnTo>
                    <a:pt x="2213" y="637"/>
                  </a:lnTo>
                  <a:lnTo>
                    <a:pt x="2213" y="179"/>
                  </a:lnTo>
                  <a:lnTo>
                    <a:pt x="298" y="1"/>
                  </a:lnTo>
                  <a:cubicBezTo>
                    <a:pt x="285" y="1"/>
                    <a:pt x="272"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2"/>
            <p:cNvSpPr/>
            <p:nvPr/>
          </p:nvSpPr>
          <p:spPr>
            <a:xfrm>
              <a:off x="725125" y="1978538"/>
              <a:ext cx="76239" cy="38079"/>
            </a:xfrm>
            <a:custGeom>
              <a:avLst/>
              <a:gdLst/>
              <a:ahLst/>
              <a:cxnLst/>
              <a:rect l="l" t="t" r="r" b="b"/>
              <a:pathLst>
                <a:path w="2633" h="1315" extrusionOk="0">
                  <a:moveTo>
                    <a:pt x="1979" y="1"/>
                  </a:moveTo>
                  <a:cubicBezTo>
                    <a:pt x="1960" y="1"/>
                    <a:pt x="1940" y="2"/>
                    <a:pt x="1921" y="3"/>
                  </a:cubicBezTo>
                  <a:lnTo>
                    <a:pt x="1" y="181"/>
                  </a:lnTo>
                  <a:lnTo>
                    <a:pt x="1" y="1139"/>
                  </a:lnTo>
                  <a:lnTo>
                    <a:pt x="1921" y="1312"/>
                  </a:lnTo>
                  <a:cubicBezTo>
                    <a:pt x="1940" y="1314"/>
                    <a:pt x="1960" y="1315"/>
                    <a:pt x="1979" y="1315"/>
                  </a:cubicBezTo>
                  <a:cubicBezTo>
                    <a:pt x="2338" y="1315"/>
                    <a:pt x="2633" y="1023"/>
                    <a:pt x="2633" y="658"/>
                  </a:cubicBezTo>
                  <a:cubicBezTo>
                    <a:pt x="2633" y="292"/>
                    <a:pt x="2338" y="1"/>
                    <a:pt x="19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2"/>
            <p:cNvSpPr/>
            <p:nvPr/>
          </p:nvSpPr>
          <p:spPr>
            <a:xfrm>
              <a:off x="725125" y="1978596"/>
              <a:ext cx="64252" cy="22384"/>
            </a:xfrm>
            <a:custGeom>
              <a:avLst/>
              <a:gdLst/>
              <a:ahLst/>
              <a:cxnLst/>
              <a:rect l="l" t="t" r="r" b="b"/>
              <a:pathLst>
                <a:path w="2219" h="773" extrusionOk="0">
                  <a:moveTo>
                    <a:pt x="1960" y="0"/>
                  </a:moveTo>
                  <a:cubicBezTo>
                    <a:pt x="1947" y="0"/>
                    <a:pt x="1934" y="1"/>
                    <a:pt x="1921" y="1"/>
                  </a:cubicBezTo>
                  <a:lnTo>
                    <a:pt x="1" y="179"/>
                  </a:lnTo>
                  <a:lnTo>
                    <a:pt x="1" y="637"/>
                  </a:lnTo>
                  <a:lnTo>
                    <a:pt x="1440" y="766"/>
                  </a:lnTo>
                  <a:cubicBezTo>
                    <a:pt x="1469" y="770"/>
                    <a:pt x="1498" y="772"/>
                    <a:pt x="1527" y="772"/>
                  </a:cubicBezTo>
                  <a:cubicBezTo>
                    <a:pt x="1915" y="772"/>
                    <a:pt x="2219" y="420"/>
                    <a:pt x="2147" y="25"/>
                  </a:cubicBezTo>
                  <a:cubicBezTo>
                    <a:pt x="2087" y="9"/>
                    <a:pt x="2024" y="0"/>
                    <a:pt x="19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2"/>
            <p:cNvSpPr/>
            <p:nvPr/>
          </p:nvSpPr>
          <p:spPr>
            <a:xfrm>
              <a:off x="429637" y="1852108"/>
              <a:ext cx="302493" cy="291052"/>
            </a:xfrm>
            <a:custGeom>
              <a:avLst/>
              <a:gdLst/>
              <a:ahLst/>
              <a:cxnLst/>
              <a:rect l="l" t="t" r="r" b="b"/>
              <a:pathLst>
                <a:path w="10447" h="10051" extrusionOk="0">
                  <a:moveTo>
                    <a:pt x="5424" y="1196"/>
                  </a:moveTo>
                  <a:cubicBezTo>
                    <a:pt x="5918" y="1196"/>
                    <a:pt x="6416" y="1291"/>
                    <a:pt x="6891" y="1487"/>
                  </a:cubicBezTo>
                  <a:cubicBezTo>
                    <a:pt x="8320" y="2079"/>
                    <a:pt x="9253" y="3474"/>
                    <a:pt x="9253" y="5024"/>
                  </a:cubicBezTo>
                  <a:cubicBezTo>
                    <a:pt x="9253" y="7141"/>
                    <a:pt x="7535" y="8854"/>
                    <a:pt x="5423" y="8854"/>
                  </a:cubicBezTo>
                  <a:cubicBezTo>
                    <a:pt x="3874" y="8854"/>
                    <a:pt x="2478" y="7920"/>
                    <a:pt x="1886" y="6491"/>
                  </a:cubicBezTo>
                  <a:cubicBezTo>
                    <a:pt x="1295" y="5057"/>
                    <a:pt x="1622" y="3412"/>
                    <a:pt x="2714" y="2315"/>
                  </a:cubicBezTo>
                  <a:cubicBezTo>
                    <a:pt x="3448" y="1584"/>
                    <a:pt x="4427" y="1196"/>
                    <a:pt x="5424" y="1196"/>
                  </a:cubicBezTo>
                  <a:close/>
                  <a:moveTo>
                    <a:pt x="5423" y="0"/>
                  </a:moveTo>
                  <a:cubicBezTo>
                    <a:pt x="3393" y="0"/>
                    <a:pt x="1559" y="1222"/>
                    <a:pt x="780" y="3099"/>
                  </a:cubicBezTo>
                  <a:cubicBezTo>
                    <a:pt x="0" y="4980"/>
                    <a:pt x="433" y="7141"/>
                    <a:pt x="1872" y="8580"/>
                  </a:cubicBezTo>
                  <a:cubicBezTo>
                    <a:pt x="2831" y="9539"/>
                    <a:pt x="4116" y="10050"/>
                    <a:pt x="5424" y="10050"/>
                  </a:cubicBezTo>
                  <a:cubicBezTo>
                    <a:pt x="6072" y="10050"/>
                    <a:pt x="6725" y="9925"/>
                    <a:pt x="7348" y="9667"/>
                  </a:cubicBezTo>
                  <a:cubicBezTo>
                    <a:pt x="9224" y="8888"/>
                    <a:pt x="10447" y="7059"/>
                    <a:pt x="10447" y="5024"/>
                  </a:cubicBezTo>
                  <a:cubicBezTo>
                    <a:pt x="10447" y="2247"/>
                    <a:pt x="8199" y="0"/>
                    <a:pt x="5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2"/>
            <p:cNvSpPr/>
            <p:nvPr/>
          </p:nvSpPr>
          <p:spPr>
            <a:xfrm>
              <a:off x="531067" y="1956038"/>
              <a:ext cx="97116" cy="83225"/>
            </a:xfrm>
            <a:custGeom>
              <a:avLst/>
              <a:gdLst/>
              <a:ahLst/>
              <a:cxnLst/>
              <a:rect l="l" t="t" r="r" b="b"/>
              <a:pathLst>
                <a:path w="3354" h="2874" extrusionOk="0">
                  <a:moveTo>
                    <a:pt x="1920" y="1"/>
                  </a:moveTo>
                  <a:cubicBezTo>
                    <a:pt x="640" y="1"/>
                    <a:pt x="0" y="1545"/>
                    <a:pt x="905" y="2450"/>
                  </a:cubicBezTo>
                  <a:cubicBezTo>
                    <a:pt x="1197" y="2743"/>
                    <a:pt x="1557" y="2874"/>
                    <a:pt x="1910" y="2874"/>
                  </a:cubicBezTo>
                  <a:cubicBezTo>
                    <a:pt x="2647" y="2874"/>
                    <a:pt x="3354" y="2301"/>
                    <a:pt x="3354" y="1435"/>
                  </a:cubicBezTo>
                  <a:cubicBezTo>
                    <a:pt x="3354" y="641"/>
                    <a:pt x="2714" y="1"/>
                    <a:pt x="19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2"/>
            <p:cNvSpPr/>
            <p:nvPr/>
          </p:nvSpPr>
          <p:spPr>
            <a:xfrm>
              <a:off x="449269" y="1870207"/>
              <a:ext cx="264736" cy="254739"/>
            </a:xfrm>
            <a:custGeom>
              <a:avLst/>
              <a:gdLst/>
              <a:ahLst/>
              <a:cxnLst/>
              <a:rect l="l" t="t" r="r" b="b"/>
              <a:pathLst>
                <a:path w="9143" h="8797" extrusionOk="0">
                  <a:moveTo>
                    <a:pt x="4746" y="571"/>
                  </a:moveTo>
                  <a:cubicBezTo>
                    <a:pt x="5240" y="571"/>
                    <a:pt x="5738" y="666"/>
                    <a:pt x="6213" y="862"/>
                  </a:cubicBezTo>
                  <a:cubicBezTo>
                    <a:pt x="7642" y="1454"/>
                    <a:pt x="8575" y="2849"/>
                    <a:pt x="8575" y="4399"/>
                  </a:cubicBezTo>
                  <a:cubicBezTo>
                    <a:pt x="8575" y="6516"/>
                    <a:pt x="6862" y="8229"/>
                    <a:pt x="4745" y="8229"/>
                  </a:cubicBezTo>
                  <a:cubicBezTo>
                    <a:pt x="3196" y="8229"/>
                    <a:pt x="1800" y="7295"/>
                    <a:pt x="1208" y="5866"/>
                  </a:cubicBezTo>
                  <a:cubicBezTo>
                    <a:pt x="617" y="4432"/>
                    <a:pt x="944" y="2787"/>
                    <a:pt x="2036" y="1690"/>
                  </a:cubicBezTo>
                  <a:cubicBezTo>
                    <a:pt x="2770" y="959"/>
                    <a:pt x="3749" y="571"/>
                    <a:pt x="4746" y="571"/>
                  </a:cubicBezTo>
                  <a:close/>
                  <a:moveTo>
                    <a:pt x="4745" y="1"/>
                  </a:moveTo>
                  <a:cubicBezTo>
                    <a:pt x="2965" y="1"/>
                    <a:pt x="1362" y="1074"/>
                    <a:pt x="684" y="2715"/>
                  </a:cubicBezTo>
                  <a:cubicBezTo>
                    <a:pt x="1" y="4360"/>
                    <a:pt x="376" y="6251"/>
                    <a:pt x="1637" y="7507"/>
                  </a:cubicBezTo>
                  <a:cubicBezTo>
                    <a:pt x="2476" y="8350"/>
                    <a:pt x="3599" y="8797"/>
                    <a:pt x="4743" y="8797"/>
                  </a:cubicBezTo>
                  <a:cubicBezTo>
                    <a:pt x="5310" y="8797"/>
                    <a:pt x="5883" y="8687"/>
                    <a:pt x="6429" y="8460"/>
                  </a:cubicBezTo>
                  <a:cubicBezTo>
                    <a:pt x="8070" y="7781"/>
                    <a:pt x="9143" y="6179"/>
                    <a:pt x="9143" y="4399"/>
                  </a:cubicBezTo>
                  <a:cubicBezTo>
                    <a:pt x="9143" y="1969"/>
                    <a:pt x="7175" y="1"/>
                    <a:pt x="47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2"/>
            <p:cNvSpPr/>
            <p:nvPr/>
          </p:nvSpPr>
          <p:spPr>
            <a:xfrm>
              <a:off x="558777" y="1976801"/>
              <a:ext cx="48674" cy="41670"/>
            </a:xfrm>
            <a:custGeom>
              <a:avLst/>
              <a:gdLst/>
              <a:ahLst/>
              <a:cxnLst/>
              <a:rect l="l" t="t" r="r" b="b"/>
              <a:pathLst>
                <a:path w="1681" h="1439" extrusionOk="0">
                  <a:moveTo>
                    <a:pt x="963" y="1"/>
                  </a:moveTo>
                  <a:cubicBezTo>
                    <a:pt x="323" y="1"/>
                    <a:pt x="1" y="775"/>
                    <a:pt x="453" y="1228"/>
                  </a:cubicBezTo>
                  <a:cubicBezTo>
                    <a:pt x="599" y="1374"/>
                    <a:pt x="778" y="1439"/>
                    <a:pt x="955" y="1439"/>
                  </a:cubicBezTo>
                  <a:cubicBezTo>
                    <a:pt x="1325" y="1439"/>
                    <a:pt x="1680" y="1151"/>
                    <a:pt x="1680" y="718"/>
                  </a:cubicBezTo>
                  <a:cubicBezTo>
                    <a:pt x="1680" y="323"/>
                    <a:pt x="1358" y="1"/>
                    <a:pt x="9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2"/>
            <p:cNvSpPr/>
            <p:nvPr/>
          </p:nvSpPr>
          <p:spPr>
            <a:xfrm>
              <a:off x="457637" y="1880168"/>
              <a:ext cx="257904" cy="234703"/>
            </a:xfrm>
            <a:custGeom>
              <a:avLst/>
              <a:gdLst/>
              <a:ahLst/>
              <a:cxnLst/>
              <a:rect l="l" t="t" r="r" b="b"/>
              <a:pathLst>
                <a:path w="8907" h="8105" extrusionOk="0">
                  <a:moveTo>
                    <a:pt x="4454" y="451"/>
                  </a:moveTo>
                  <a:cubicBezTo>
                    <a:pt x="5003" y="451"/>
                    <a:pt x="5553" y="576"/>
                    <a:pt x="6058" y="826"/>
                  </a:cubicBezTo>
                  <a:lnTo>
                    <a:pt x="6063" y="826"/>
                  </a:lnTo>
                  <a:lnTo>
                    <a:pt x="5082" y="2520"/>
                  </a:lnTo>
                  <a:cubicBezTo>
                    <a:pt x="4882" y="2438"/>
                    <a:pt x="4669" y="2397"/>
                    <a:pt x="4455" y="2397"/>
                  </a:cubicBezTo>
                  <a:cubicBezTo>
                    <a:pt x="4242" y="2397"/>
                    <a:pt x="4028" y="2438"/>
                    <a:pt x="3826" y="2520"/>
                  </a:cubicBezTo>
                  <a:lnTo>
                    <a:pt x="2849" y="826"/>
                  </a:lnTo>
                  <a:cubicBezTo>
                    <a:pt x="3354" y="576"/>
                    <a:pt x="3904" y="451"/>
                    <a:pt x="4454" y="451"/>
                  </a:cubicBezTo>
                  <a:close/>
                  <a:moveTo>
                    <a:pt x="2464" y="1052"/>
                  </a:moveTo>
                  <a:lnTo>
                    <a:pt x="3441" y="2746"/>
                  </a:lnTo>
                  <a:cubicBezTo>
                    <a:pt x="3094" y="3011"/>
                    <a:pt x="2868" y="3400"/>
                    <a:pt x="2810" y="3833"/>
                  </a:cubicBezTo>
                  <a:lnTo>
                    <a:pt x="857" y="3833"/>
                  </a:lnTo>
                  <a:cubicBezTo>
                    <a:pt x="910" y="2953"/>
                    <a:pt x="1285" y="2125"/>
                    <a:pt x="1906" y="1505"/>
                  </a:cubicBezTo>
                  <a:cubicBezTo>
                    <a:pt x="2074" y="1336"/>
                    <a:pt x="2262" y="1182"/>
                    <a:pt x="2464" y="1052"/>
                  </a:cubicBezTo>
                  <a:close/>
                  <a:moveTo>
                    <a:pt x="4464" y="2840"/>
                  </a:moveTo>
                  <a:cubicBezTo>
                    <a:pt x="4762" y="2840"/>
                    <a:pt x="5065" y="2951"/>
                    <a:pt x="5313" y="3198"/>
                  </a:cubicBezTo>
                  <a:cubicBezTo>
                    <a:pt x="6078" y="3963"/>
                    <a:pt x="5534" y="5267"/>
                    <a:pt x="4456" y="5267"/>
                  </a:cubicBezTo>
                  <a:cubicBezTo>
                    <a:pt x="3787" y="5267"/>
                    <a:pt x="3244" y="4724"/>
                    <a:pt x="3244" y="4055"/>
                  </a:cubicBezTo>
                  <a:cubicBezTo>
                    <a:pt x="3244" y="3325"/>
                    <a:pt x="3841" y="2840"/>
                    <a:pt x="4464" y="2840"/>
                  </a:cubicBezTo>
                  <a:close/>
                  <a:moveTo>
                    <a:pt x="8050" y="4281"/>
                  </a:moveTo>
                  <a:cubicBezTo>
                    <a:pt x="7998" y="5157"/>
                    <a:pt x="7627" y="5984"/>
                    <a:pt x="7006" y="6605"/>
                  </a:cubicBezTo>
                  <a:cubicBezTo>
                    <a:pt x="6833" y="6773"/>
                    <a:pt x="6650" y="6927"/>
                    <a:pt x="6448" y="7057"/>
                  </a:cubicBezTo>
                  <a:lnTo>
                    <a:pt x="5471" y="5368"/>
                  </a:lnTo>
                  <a:cubicBezTo>
                    <a:pt x="5813" y="5099"/>
                    <a:pt x="6039" y="4709"/>
                    <a:pt x="6102" y="4281"/>
                  </a:cubicBezTo>
                  <a:close/>
                  <a:moveTo>
                    <a:pt x="5086" y="5590"/>
                  </a:moveTo>
                  <a:lnTo>
                    <a:pt x="6063" y="7283"/>
                  </a:lnTo>
                  <a:cubicBezTo>
                    <a:pt x="5556" y="7534"/>
                    <a:pt x="5005" y="7659"/>
                    <a:pt x="4454" y="7659"/>
                  </a:cubicBezTo>
                  <a:cubicBezTo>
                    <a:pt x="3904" y="7659"/>
                    <a:pt x="3354" y="7534"/>
                    <a:pt x="2849" y="7283"/>
                  </a:cubicBezTo>
                  <a:lnTo>
                    <a:pt x="3826" y="5590"/>
                  </a:lnTo>
                  <a:cubicBezTo>
                    <a:pt x="4028" y="5674"/>
                    <a:pt x="4242" y="5716"/>
                    <a:pt x="4456" y="5716"/>
                  </a:cubicBezTo>
                  <a:cubicBezTo>
                    <a:pt x="4670" y="5716"/>
                    <a:pt x="4884" y="5674"/>
                    <a:pt x="5086" y="5590"/>
                  </a:cubicBezTo>
                  <a:close/>
                  <a:moveTo>
                    <a:pt x="4456" y="0"/>
                  </a:moveTo>
                  <a:cubicBezTo>
                    <a:pt x="3413" y="0"/>
                    <a:pt x="2374" y="401"/>
                    <a:pt x="1588" y="1187"/>
                  </a:cubicBezTo>
                  <a:cubicBezTo>
                    <a:pt x="145" y="2630"/>
                    <a:pt x="0" y="4926"/>
                    <a:pt x="1251" y="6538"/>
                  </a:cubicBezTo>
                  <a:cubicBezTo>
                    <a:pt x="1301" y="6601"/>
                    <a:pt x="1363" y="6628"/>
                    <a:pt x="1424" y="6628"/>
                  </a:cubicBezTo>
                  <a:cubicBezTo>
                    <a:pt x="1587" y="6628"/>
                    <a:pt x="1741" y="6435"/>
                    <a:pt x="1608" y="6263"/>
                  </a:cubicBezTo>
                  <a:cubicBezTo>
                    <a:pt x="1160" y="5696"/>
                    <a:pt x="900" y="5003"/>
                    <a:pt x="857" y="4281"/>
                  </a:cubicBezTo>
                  <a:lnTo>
                    <a:pt x="2810" y="4281"/>
                  </a:lnTo>
                  <a:cubicBezTo>
                    <a:pt x="2868" y="4709"/>
                    <a:pt x="3094" y="5099"/>
                    <a:pt x="3441" y="5368"/>
                  </a:cubicBezTo>
                  <a:lnTo>
                    <a:pt x="2464" y="7057"/>
                  </a:lnTo>
                  <a:cubicBezTo>
                    <a:pt x="2387" y="7009"/>
                    <a:pt x="2315" y="6956"/>
                    <a:pt x="2243" y="6903"/>
                  </a:cubicBezTo>
                  <a:cubicBezTo>
                    <a:pt x="2196" y="6867"/>
                    <a:pt x="2148" y="6852"/>
                    <a:pt x="2103" y="6852"/>
                  </a:cubicBezTo>
                  <a:cubicBezTo>
                    <a:pt x="1919" y="6852"/>
                    <a:pt x="1779" y="7108"/>
                    <a:pt x="1968" y="7255"/>
                  </a:cubicBezTo>
                  <a:cubicBezTo>
                    <a:pt x="2705" y="7824"/>
                    <a:pt x="3581" y="8105"/>
                    <a:pt x="4453" y="8105"/>
                  </a:cubicBezTo>
                  <a:cubicBezTo>
                    <a:pt x="5496" y="8105"/>
                    <a:pt x="6533" y="7704"/>
                    <a:pt x="7319" y="6918"/>
                  </a:cubicBezTo>
                  <a:cubicBezTo>
                    <a:pt x="8763" y="5474"/>
                    <a:pt x="8907" y="3184"/>
                    <a:pt x="7656" y="1572"/>
                  </a:cubicBezTo>
                  <a:cubicBezTo>
                    <a:pt x="7606" y="1508"/>
                    <a:pt x="7545" y="1482"/>
                    <a:pt x="7484" y="1482"/>
                  </a:cubicBezTo>
                  <a:cubicBezTo>
                    <a:pt x="7322" y="1482"/>
                    <a:pt x="7171" y="1674"/>
                    <a:pt x="7305" y="1846"/>
                  </a:cubicBezTo>
                  <a:cubicBezTo>
                    <a:pt x="7747" y="2414"/>
                    <a:pt x="8007" y="3107"/>
                    <a:pt x="8050" y="3829"/>
                  </a:cubicBezTo>
                  <a:lnTo>
                    <a:pt x="6102" y="3829"/>
                  </a:lnTo>
                  <a:cubicBezTo>
                    <a:pt x="6039" y="3400"/>
                    <a:pt x="5813" y="3011"/>
                    <a:pt x="5471" y="2741"/>
                  </a:cubicBezTo>
                  <a:lnTo>
                    <a:pt x="6448" y="1047"/>
                  </a:lnTo>
                  <a:cubicBezTo>
                    <a:pt x="6520" y="1100"/>
                    <a:pt x="6592" y="1148"/>
                    <a:pt x="6665" y="1206"/>
                  </a:cubicBezTo>
                  <a:cubicBezTo>
                    <a:pt x="6711" y="1242"/>
                    <a:pt x="6758" y="1257"/>
                    <a:pt x="6803" y="1257"/>
                  </a:cubicBezTo>
                  <a:cubicBezTo>
                    <a:pt x="6988" y="1257"/>
                    <a:pt x="7129" y="997"/>
                    <a:pt x="6939" y="850"/>
                  </a:cubicBezTo>
                  <a:cubicBezTo>
                    <a:pt x="6205" y="280"/>
                    <a:pt x="5329" y="0"/>
                    <a:pt x="44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2"/>
            <p:cNvSpPr/>
            <p:nvPr/>
          </p:nvSpPr>
          <p:spPr>
            <a:xfrm>
              <a:off x="365675" y="1802446"/>
              <a:ext cx="451035" cy="390293"/>
            </a:xfrm>
            <a:custGeom>
              <a:avLst/>
              <a:gdLst/>
              <a:ahLst/>
              <a:cxnLst/>
              <a:rect l="l" t="t" r="r" b="b"/>
              <a:pathLst>
                <a:path w="15577" h="13478" extrusionOk="0">
                  <a:moveTo>
                    <a:pt x="11018" y="445"/>
                  </a:moveTo>
                  <a:cubicBezTo>
                    <a:pt x="11090" y="445"/>
                    <a:pt x="11164" y="463"/>
                    <a:pt x="11231" y="503"/>
                  </a:cubicBezTo>
                  <a:cubicBezTo>
                    <a:pt x="11453" y="628"/>
                    <a:pt x="11510" y="917"/>
                    <a:pt x="11361" y="1123"/>
                  </a:cubicBezTo>
                  <a:lnTo>
                    <a:pt x="10490" y="2336"/>
                  </a:lnTo>
                  <a:cubicBezTo>
                    <a:pt x="10336" y="2235"/>
                    <a:pt x="10177" y="2144"/>
                    <a:pt x="10014" y="2062"/>
                  </a:cubicBezTo>
                  <a:lnTo>
                    <a:pt x="10625" y="705"/>
                  </a:lnTo>
                  <a:cubicBezTo>
                    <a:pt x="10695" y="541"/>
                    <a:pt x="10854" y="445"/>
                    <a:pt x="11018" y="445"/>
                  </a:cubicBezTo>
                  <a:close/>
                  <a:moveTo>
                    <a:pt x="4245" y="445"/>
                  </a:moveTo>
                  <a:cubicBezTo>
                    <a:pt x="4408" y="445"/>
                    <a:pt x="4564" y="541"/>
                    <a:pt x="4634" y="705"/>
                  </a:cubicBezTo>
                  <a:lnTo>
                    <a:pt x="5250" y="2062"/>
                  </a:lnTo>
                  <a:cubicBezTo>
                    <a:pt x="5087" y="2148"/>
                    <a:pt x="4928" y="2240"/>
                    <a:pt x="4774" y="2341"/>
                  </a:cubicBezTo>
                  <a:lnTo>
                    <a:pt x="3898" y="1123"/>
                  </a:lnTo>
                  <a:cubicBezTo>
                    <a:pt x="3749" y="917"/>
                    <a:pt x="3812" y="628"/>
                    <a:pt x="4033" y="503"/>
                  </a:cubicBezTo>
                  <a:cubicBezTo>
                    <a:pt x="4100" y="463"/>
                    <a:pt x="4173" y="445"/>
                    <a:pt x="4245" y="445"/>
                  </a:cubicBezTo>
                  <a:close/>
                  <a:moveTo>
                    <a:pt x="14408" y="6313"/>
                  </a:moveTo>
                  <a:cubicBezTo>
                    <a:pt x="14785" y="6313"/>
                    <a:pt x="14977" y="6788"/>
                    <a:pt x="14686" y="7052"/>
                  </a:cubicBezTo>
                  <a:cubicBezTo>
                    <a:pt x="14608" y="7125"/>
                    <a:pt x="14503" y="7164"/>
                    <a:pt x="14395" y="7164"/>
                  </a:cubicBezTo>
                  <a:cubicBezTo>
                    <a:pt x="14383" y="7164"/>
                    <a:pt x="14371" y="7163"/>
                    <a:pt x="14359" y="7162"/>
                  </a:cubicBezTo>
                  <a:lnTo>
                    <a:pt x="12872" y="7013"/>
                  </a:lnTo>
                  <a:cubicBezTo>
                    <a:pt x="12877" y="6922"/>
                    <a:pt x="12882" y="6830"/>
                    <a:pt x="12882" y="6739"/>
                  </a:cubicBezTo>
                  <a:cubicBezTo>
                    <a:pt x="12882" y="6643"/>
                    <a:pt x="12877" y="6551"/>
                    <a:pt x="12872" y="6460"/>
                  </a:cubicBezTo>
                  <a:lnTo>
                    <a:pt x="14359" y="6315"/>
                  </a:lnTo>
                  <a:cubicBezTo>
                    <a:pt x="14375" y="6314"/>
                    <a:pt x="14392" y="6313"/>
                    <a:pt x="14408" y="6313"/>
                  </a:cubicBezTo>
                  <a:close/>
                  <a:moveTo>
                    <a:pt x="857" y="6313"/>
                  </a:moveTo>
                  <a:cubicBezTo>
                    <a:pt x="873" y="6313"/>
                    <a:pt x="889" y="6313"/>
                    <a:pt x="905" y="6315"/>
                  </a:cubicBezTo>
                  <a:lnTo>
                    <a:pt x="2387" y="6460"/>
                  </a:lnTo>
                  <a:cubicBezTo>
                    <a:pt x="2382" y="6551"/>
                    <a:pt x="2382" y="6643"/>
                    <a:pt x="2382" y="6739"/>
                  </a:cubicBezTo>
                  <a:cubicBezTo>
                    <a:pt x="2382" y="6830"/>
                    <a:pt x="2382" y="6922"/>
                    <a:pt x="2387" y="7013"/>
                  </a:cubicBezTo>
                  <a:lnTo>
                    <a:pt x="905" y="7162"/>
                  </a:lnTo>
                  <a:cubicBezTo>
                    <a:pt x="891" y="7164"/>
                    <a:pt x="878" y="7164"/>
                    <a:pt x="864" y="7164"/>
                  </a:cubicBezTo>
                  <a:cubicBezTo>
                    <a:pt x="632" y="7164"/>
                    <a:pt x="439" y="6975"/>
                    <a:pt x="439" y="6739"/>
                  </a:cubicBezTo>
                  <a:cubicBezTo>
                    <a:pt x="439" y="6500"/>
                    <a:pt x="628" y="6313"/>
                    <a:pt x="857" y="6313"/>
                  </a:cubicBezTo>
                  <a:close/>
                  <a:moveTo>
                    <a:pt x="7633" y="1936"/>
                  </a:moveTo>
                  <a:cubicBezTo>
                    <a:pt x="8252" y="1936"/>
                    <a:pt x="8876" y="2055"/>
                    <a:pt x="9470" y="2302"/>
                  </a:cubicBezTo>
                  <a:cubicBezTo>
                    <a:pt x="11265" y="3043"/>
                    <a:pt x="12434" y="4795"/>
                    <a:pt x="12434" y="6739"/>
                  </a:cubicBezTo>
                  <a:cubicBezTo>
                    <a:pt x="12429" y="9385"/>
                    <a:pt x="10283" y="11536"/>
                    <a:pt x="7632" y="11541"/>
                  </a:cubicBezTo>
                  <a:cubicBezTo>
                    <a:pt x="5688" y="11541"/>
                    <a:pt x="3941" y="10367"/>
                    <a:pt x="3196" y="8577"/>
                  </a:cubicBezTo>
                  <a:cubicBezTo>
                    <a:pt x="2455" y="6782"/>
                    <a:pt x="2864" y="4713"/>
                    <a:pt x="4235" y="3342"/>
                  </a:cubicBezTo>
                  <a:cubicBezTo>
                    <a:pt x="5155" y="2424"/>
                    <a:pt x="6384" y="1936"/>
                    <a:pt x="7633" y="1936"/>
                  </a:cubicBezTo>
                  <a:close/>
                  <a:moveTo>
                    <a:pt x="4769" y="11141"/>
                  </a:moveTo>
                  <a:cubicBezTo>
                    <a:pt x="4923" y="11238"/>
                    <a:pt x="5082" y="11334"/>
                    <a:pt x="5245" y="11416"/>
                  </a:cubicBezTo>
                  <a:lnTo>
                    <a:pt x="4634" y="12773"/>
                  </a:lnTo>
                  <a:cubicBezTo>
                    <a:pt x="4564" y="12937"/>
                    <a:pt x="4405" y="13031"/>
                    <a:pt x="4242" y="13031"/>
                  </a:cubicBezTo>
                  <a:cubicBezTo>
                    <a:pt x="4171" y="13031"/>
                    <a:pt x="4099" y="13013"/>
                    <a:pt x="4033" y="12975"/>
                  </a:cubicBezTo>
                  <a:cubicBezTo>
                    <a:pt x="3812" y="12850"/>
                    <a:pt x="3749" y="12556"/>
                    <a:pt x="3898" y="12354"/>
                  </a:cubicBezTo>
                  <a:lnTo>
                    <a:pt x="4769" y="11141"/>
                  </a:lnTo>
                  <a:close/>
                  <a:moveTo>
                    <a:pt x="10490" y="11141"/>
                  </a:moveTo>
                  <a:lnTo>
                    <a:pt x="11361" y="12354"/>
                  </a:lnTo>
                  <a:cubicBezTo>
                    <a:pt x="11510" y="12556"/>
                    <a:pt x="11453" y="12850"/>
                    <a:pt x="11231" y="12975"/>
                  </a:cubicBezTo>
                  <a:cubicBezTo>
                    <a:pt x="11164" y="13013"/>
                    <a:pt x="11091" y="13031"/>
                    <a:pt x="11019" y="13031"/>
                  </a:cubicBezTo>
                  <a:cubicBezTo>
                    <a:pt x="10854" y="13031"/>
                    <a:pt x="10695" y="12937"/>
                    <a:pt x="10625" y="12773"/>
                  </a:cubicBezTo>
                  <a:lnTo>
                    <a:pt x="10014" y="11421"/>
                  </a:lnTo>
                  <a:cubicBezTo>
                    <a:pt x="10177" y="11334"/>
                    <a:pt x="10336" y="11243"/>
                    <a:pt x="10490" y="11141"/>
                  </a:cubicBezTo>
                  <a:close/>
                  <a:moveTo>
                    <a:pt x="4247" y="0"/>
                  </a:moveTo>
                  <a:cubicBezTo>
                    <a:pt x="4099" y="0"/>
                    <a:pt x="3949" y="38"/>
                    <a:pt x="3812" y="118"/>
                  </a:cubicBezTo>
                  <a:cubicBezTo>
                    <a:pt x="3359" y="378"/>
                    <a:pt x="3234" y="969"/>
                    <a:pt x="3542" y="1388"/>
                  </a:cubicBezTo>
                  <a:lnTo>
                    <a:pt x="4413" y="2601"/>
                  </a:lnTo>
                  <a:cubicBezTo>
                    <a:pt x="3335" y="3438"/>
                    <a:pt x="2623" y="4665"/>
                    <a:pt x="2435" y="6017"/>
                  </a:cubicBezTo>
                  <a:lnTo>
                    <a:pt x="953" y="5873"/>
                  </a:lnTo>
                  <a:cubicBezTo>
                    <a:pt x="933" y="5871"/>
                    <a:pt x="912" y="5871"/>
                    <a:pt x="892" y="5871"/>
                  </a:cubicBezTo>
                  <a:cubicBezTo>
                    <a:pt x="433" y="5871"/>
                    <a:pt x="48" y="6230"/>
                    <a:pt x="25" y="6700"/>
                  </a:cubicBezTo>
                  <a:cubicBezTo>
                    <a:pt x="1" y="7186"/>
                    <a:pt x="381" y="7600"/>
                    <a:pt x="867" y="7614"/>
                  </a:cubicBezTo>
                  <a:cubicBezTo>
                    <a:pt x="896" y="7614"/>
                    <a:pt x="924" y="7614"/>
                    <a:pt x="953" y="7610"/>
                  </a:cubicBezTo>
                  <a:lnTo>
                    <a:pt x="2435" y="7461"/>
                  </a:lnTo>
                  <a:cubicBezTo>
                    <a:pt x="2623" y="8813"/>
                    <a:pt x="3330" y="10040"/>
                    <a:pt x="4408" y="10877"/>
                  </a:cubicBezTo>
                  <a:lnTo>
                    <a:pt x="3537" y="12089"/>
                  </a:lnTo>
                  <a:cubicBezTo>
                    <a:pt x="3229" y="12508"/>
                    <a:pt x="3354" y="13100"/>
                    <a:pt x="3807" y="13360"/>
                  </a:cubicBezTo>
                  <a:cubicBezTo>
                    <a:pt x="3944" y="13439"/>
                    <a:pt x="4094" y="13477"/>
                    <a:pt x="4241" y="13477"/>
                  </a:cubicBezTo>
                  <a:cubicBezTo>
                    <a:pt x="4574" y="13477"/>
                    <a:pt x="4897" y="13286"/>
                    <a:pt x="5043" y="12955"/>
                  </a:cubicBezTo>
                  <a:lnTo>
                    <a:pt x="5654" y="11599"/>
                  </a:lnTo>
                  <a:cubicBezTo>
                    <a:pt x="6287" y="11856"/>
                    <a:pt x="6958" y="11985"/>
                    <a:pt x="7630" y="11985"/>
                  </a:cubicBezTo>
                  <a:cubicBezTo>
                    <a:pt x="8301" y="11985"/>
                    <a:pt x="8972" y="11856"/>
                    <a:pt x="9605" y="11599"/>
                  </a:cubicBezTo>
                  <a:lnTo>
                    <a:pt x="10216" y="12955"/>
                  </a:lnTo>
                  <a:cubicBezTo>
                    <a:pt x="10363" y="13286"/>
                    <a:pt x="10685" y="13477"/>
                    <a:pt x="11018" y="13477"/>
                  </a:cubicBezTo>
                  <a:cubicBezTo>
                    <a:pt x="11166" y="13477"/>
                    <a:pt x="11315" y="13439"/>
                    <a:pt x="11453" y="13360"/>
                  </a:cubicBezTo>
                  <a:cubicBezTo>
                    <a:pt x="11900" y="13100"/>
                    <a:pt x="12025" y="12508"/>
                    <a:pt x="11722" y="12089"/>
                  </a:cubicBezTo>
                  <a:lnTo>
                    <a:pt x="10856" y="10877"/>
                  </a:lnTo>
                  <a:cubicBezTo>
                    <a:pt x="11934" y="10040"/>
                    <a:pt x="12641" y="8813"/>
                    <a:pt x="12829" y="7456"/>
                  </a:cubicBezTo>
                  <a:lnTo>
                    <a:pt x="14311" y="7605"/>
                  </a:lnTo>
                  <a:cubicBezTo>
                    <a:pt x="14340" y="7610"/>
                    <a:pt x="14368" y="7610"/>
                    <a:pt x="14397" y="7610"/>
                  </a:cubicBezTo>
                  <a:cubicBezTo>
                    <a:pt x="15196" y="7610"/>
                    <a:pt x="15576" y="6623"/>
                    <a:pt x="14984" y="6089"/>
                  </a:cubicBezTo>
                  <a:lnTo>
                    <a:pt x="14984" y="6089"/>
                  </a:lnTo>
                  <a:lnTo>
                    <a:pt x="14984" y="6094"/>
                  </a:lnTo>
                  <a:cubicBezTo>
                    <a:pt x="14826" y="5948"/>
                    <a:pt x="14620" y="5867"/>
                    <a:pt x="14408" y="5867"/>
                  </a:cubicBezTo>
                  <a:cubicBezTo>
                    <a:pt x="14376" y="5867"/>
                    <a:pt x="14343" y="5869"/>
                    <a:pt x="14311" y="5873"/>
                  </a:cubicBezTo>
                  <a:lnTo>
                    <a:pt x="12829" y="6017"/>
                  </a:lnTo>
                  <a:cubicBezTo>
                    <a:pt x="12641" y="4665"/>
                    <a:pt x="11934" y="3438"/>
                    <a:pt x="10856" y="2601"/>
                  </a:cubicBezTo>
                  <a:lnTo>
                    <a:pt x="11727" y="1388"/>
                  </a:lnTo>
                  <a:cubicBezTo>
                    <a:pt x="12030" y="969"/>
                    <a:pt x="11905" y="378"/>
                    <a:pt x="11457" y="118"/>
                  </a:cubicBezTo>
                  <a:cubicBezTo>
                    <a:pt x="11318" y="38"/>
                    <a:pt x="11168" y="0"/>
                    <a:pt x="11020" y="0"/>
                  </a:cubicBezTo>
                  <a:cubicBezTo>
                    <a:pt x="10687" y="0"/>
                    <a:pt x="10367" y="191"/>
                    <a:pt x="10221" y="517"/>
                  </a:cubicBezTo>
                  <a:lnTo>
                    <a:pt x="9610" y="1879"/>
                  </a:lnTo>
                  <a:cubicBezTo>
                    <a:pt x="8977" y="1621"/>
                    <a:pt x="8306" y="1493"/>
                    <a:pt x="7634" y="1493"/>
                  </a:cubicBezTo>
                  <a:cubicBezTo>
                    <a:pt x="6963" y="1493"/>
                    <a:pt x="6292" y="1621"/>
                    <a:pt x="5659" y="1879"/>
                  </a:cubicBezTo>
                  <a:lnTo>
                    <a:pt x="5048" y="517"/>
                  </a:lnTo>
                  <a:cubicBezTo>
                    <a:pt x="4902" y="191"/>
                    <a:pt x="4580" y="0"/>
                    <a:pt x="42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2061;p62">
            <a:extLst>
              <a:ext uri="{FF2B5EF4-FFF2-40B4-BE49-F238E27FC236}">
                <a16:creationId xmlns:a16="http://schemas.microsoft.com/office/drawing/2014/main" id="{0818C493-012D-347F-9787-8FDD2EEB9B68}"/>
              </a:ext>
            </a:extLst>
          </p:cNvPr>
          <p:cNvGrpSpPr/>
          <p:nvPr/>
        </p:nvGrpSpPr>
        <p:grpSpPr>
          <a:xfrm>
            <a:off x="1999147" y="1269847"/>
            <a:ext cx="366765" cy="307832"/>
            <a:chOff x="6343899" y="4604414"/>
            <a:chExt cx="366765" cy="307832"/>
          </a:xfrm>
        </p:grpSpPr>
        <p:sp>
          <p:nvSpPr>
            <p:cNvPr id="17" name="Google Shape;2062;p62">
              <a:extLst>
                <a:ext uri="{FF2B5EF4-FFF2-40B4-BE49-F238E27FC236}">
                  <a16:creationId xmlns:a16="http://schemas.microsoft.com/office/drawing/2014/main" id="{A6020484-BCD8-3882-7712-1BBC6827440C}"/>
                </a:ext>
              </a:extLst>
            </p:cNvPr>
            <p:cNvSpPr/>
            <p:nvPr/>
          </p:nvSpPr>
          <p:spPr>
            <a:xfrm>
              <a:off x="6586582" y="4657289"/>
              <a:ext cx="71208" cy="118653"/>
            </a:xfrm>
            <a:custGeom>
              <a:avLst/>
              <a:gdLst/>
              <a:ahLst/>
              <a:cxnLst/>
              <a:rect l="l" t="t" r="r" b="b"/>
              <a:pathLst>
                <a:path w="2715" h="4524" extrusionOk="0">
                  <a:moveTo>
                    <a:pt x="905" y="1"/>
                  </a:moveTo>
                  <a:lnTo>
                    <a:pt x="905" y="540"/>
                  </a:lnTo>
                  <a:cubicBezTo>
                    <a:pt x="905" y="626"/>
                    <a:pt x="857" y="703"/>
                    <a:pt x="780" y="742"/>
                  </a:cubicBezTo>
                  <a:lnTo>
                    <a:pt x="251" y="1007"/>
                  </a:lnTo>
                  <a:cubicBezTo>
                    <a:pt x="97" y="1084"/>
                    <a:pt x="0" y="1242"/>
                    <a:pt x="0" y="1411"/>
                  </a:cubicBezTo>
                  <a:lnTo>
                    <a:pt x="0" y="4524"/>
                  </a:lnTo>
                  <a:lnTo>
                    <a:pt x="2714" y="4524"/>
                  </a:lnTo>
                  <a:lnTo>
                    <a:pt x="2714" y="1411"/>
                  </a:lnTo>
                  <a:cubicBezTo>
                    <a:pt x="2714" y="1242"/>
                    <a:pt x="2618" y="1084"/>
                    <a:pt x="2464" y="1007"/>
                  </a:cubicBezTo>
                  <a:lnTo>
                    <a:pt x="1935" y="742"/>
                  </a:lnTo>
                  <a:cubicBezTo>
                    <a:pt x="1858" y="703"/>
                    <a:pt x="1810" y="626"/>
                    <a:pt x="1810" y="540"/>
                  </a:cubicBezTo>
                  <a:lnTo>
                    <a:pt x="18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63;p62">
              <a:extLst>
                <a:ext uri="{FF2B5EF4-FFF2-40B4-BE49-F238E27FC236}">
                  <a16:creationId xmlns:a16="http://schemas.microsoft.com/office/drawing/2014/main" id="{27E7B49B-D106-CF34-6A71-5C843961FF1A}"/>
                </a:ext>
              </a:extLst>
            </p:cNvPr>
            <p:cNvSpPr/>
            <p:nvPr/>
          </p:nvSpPr>
          <p:spPr>
            <a:xfrm>
              <a:off x="6598437" y="4775915"/>
              <a:ext cx="47472" cy="77266"/>
            </a:xfrm>
            <a:custGeom>
              <a:avLst/>
              <a:gdLst/>
              <a:ahLst/>
              <a:cxnLst/>
              <a:rect l="l" t="t" r="r" b="b"/>
              <a:pathLst>
                <a:path w="1810" h="2946" extrusionOk="0">
                  <a:moveTo>
                    <a:pt x="1" y="1"/>
                  </a:moveTo>
                  <a:lnTo>
                    <a:pt x="1" y="2946"/>
                  </a:lnTo>
                  <a:lnTo>
                    <a:pt x="1810" y="2946"/>
                  </a:lnTo>
                  <a:lnTo>
                    <a:pt x="18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64;p62">
              <a:extLst>
                <a:ext uri="{FF2B5EF4-FFF2-40B4-BE49-F238E27FC236}">
                  <a16:creationId xmlns:a16="http://schemas.microsoft.com/office/drawing/2014/main" id="{5952224F-6D12-60B0-6021-F0E9C6742634}"/>
                </a:ext>
              </a:extLst>
            </p:cNvPr>
            <p:cNvSpPr/>
            <p:nvPr/>
          </p:nvSpPr>
          <p:spPr>
            <a:xfrm>
              <a:off x="6619131" y="4686952"/>
              <a:ext cx="5980" cy="88990"/>
            </a:xfrm>
            <a:custGeom>
              <a:avLst/>
              <a:gdLst/>
              <a:ahLst/>
              <a:cxnLst/>
              <a:rect l="l" t="t" r="r" b="b"/>
              <a:pathLst>
                <a:path w="228" h="3393" extrusionOk="0">
                  <a:moveTo>
                    <a:pt x="1" y="1"/>
                  </a:moveTo>
                  <a:lnTo>
                    <a:pt x="1" y="3393"/>
                  </a:lnTo>
                  <a:lnTo>
                    <a:pt x="227" y="3393"/>
                  </a:lnTo>
                  <a:lnTo>
                    <a:pt x="2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65;p62">
              <a:extLst>
                <a:ext uri="{FF2B5EF4-FFF2-40B4-BE49-F238E27FC236}">
                  <a16:creationId xmlns:a16="http://schemas.microsoft.com/office/drawing/2014/main" id="{2A216EBF-7974-8FE2-3153-505360DA97DC}"/>
                </a:ext>
              </a:extLst>
            </p:cNvPr>
            <p:cNvSpPr/>
            <p:nvPr/>
          </p:nvSpPr>
          <p:spPr>
            <a:xfrm>
              <a:off x="6610318" y="4657289"/>
              <a:ext cx="23605" cy="29690"/>
            </a:xfrm>
            <a:custGeom>
              <a:avLst/>
              <a:gdLst/>
              <a:ahLst/>
              <a:cxnLst/>
              <a:rect l="l" t="t" r="r" b="b"/>
              <a:pathLst>
                <a:path w="900" h="1132" extrusionOk="0">
                  <a:moveTo>
                    <a:pt x="0" y="1"/>
                  </a:moveTo>
                  <a:lnTo>
                    <a:pt x="0" y="679"/>
                  </a:lnTo>
                  <a:cubicBezTo>
                    <a:pt x="0" y="930"/>
                    <a:pt x="202" y="1132"/>
                    <a:pt x="452" y="1132"/>
                  </a:cubicBezTo>
                  <a:cubicBezTo>
                    <a:pt x="703" y="1132"/>
                    <a:pt x="900" y="930"/>
                    <a:pt x="900" y="679"/>
                  </a:cubicBezTo>
                  <a:lnTo>
                    <a:pt x="9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66;p62">
              <a:extLst>
                <a:ext uri="{FF2B5EF4-FFF2-40B4-BE49-F238E27FC236}">
                  <a16:creationId xmlns:a16="http://schemas.microsoft.com/office/drawing/2014/main" id="{CCBCB1B9-82D0-5EAC-36A3-938996D6EDE2}"/>
                </a:ext>
              </a:extLst>
            </p:cNvPr>
            <p:cNvSpPr/>
            <p:nvPr/>
          </p:nvSpPr>
          <p:spPr>
            <a:xfrm>
              <a:off x="6598437" y="4609974"/>
              <a:ext cx="47472" cy="53294"/>
            </a:xfrm>
            <a:custGeom>
              <a:avLst/>
              <a:gdLst/>
              <a:ahLst/>
              <a:cxnLst/>
              <a:rect l="l" t="t" r="r" b="b"/>
              <a:pathLst>
                <a:path w="1810" h="2032" extrusionOk="0">
                  <a:moveTo>
                    <a:pt x="679" y="1"/>
                  </a:moveTo>
                  <a:cubicBezTo>
                    <a:pt x="304" y="1"/>
                    <a:pt x="1" y="304"/>
                    <a:pt x="1" y="679"/>
                  </a:cubicBezTo>
                  <a:lnTo>
                    <a:pt x="1" y="1131"/>
                  </a:lnTo>
                  <a:cubicBezTo>
                    <a:pt x="1" y="1627"/>
                    <a:pt x="405" y="2031"/>
                    <a:pt x="905" y="2031"/>
                  </a:cubicBezTo>
                  <a:cubicBezTo>
                    <a:pt x="908" y="2031"/>
                    <a:pt x="911" y="2031"/>
                    <a:pt x="914" y="2031"/>
                  </a:cubicBezTo>
                  <a:cubicBezTo>
                    <a:pt x="1410" y="2031"/>
                    <a:pt x="1810" y="1624"/>
                    <a:pt x="1810" y="1131"/>
                  </a:cubicBezTo>
                  <a:lnTo>
                    <a:pt x="1810" y="679"/>
                  </a:lnTo>
                  <a:cubicBezTo>
                    <a:pt x="1810" y="304"/>
                    <a:pt x="1507" y="1"/>
                    <a:pt x="1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67;p62">
              <a:extLst>
                <a:ext uri="{FF2B5EF4-FFF2-40B4-BE49-F238E27FC236}">
                  <a16:creationId xmlns:a16="http://schemas.microsoft.com/office/drawing/2014/main" id="{0734EF2A-61B9-0B1C-D35B-25A04E8BA1E3}"/>
                </a:ext>
              </a:extLst>
            </p:cNvPr>
            <p:cNvSpPr/>
            <p:nvPr/>
          </p:nvSpPr>
          <p:spPr>
            <a:xfrm>
              <a:off x="6598332" y="4609843"/>
              <a:ext cx="32706" cy="53452"/>
            </a:xfrm>
            <a:custGeom>
              <a:avLst/>
              <a:gdLst/>
              <a:ahLst/>
              <a:cxnLst/>
              <a:rect l="l" t="t" r="r" b="b"/>
              <a:pathLst>
                <a:path w="1247" h="2038" extrusionOk="0">
                  <a:moveTo>
                    <a:pt x="683" y="1"/>
                  </a:moveTo>
                  <a:cubicBezTo>
                    <a:pt x="308" y="1"/>
                    <a:pt x="5" y="304"/>
                    <a:pt x="5" y="679"/>
                  </a:cubicBezTo>
                  <a:lnTo>
                    <a:pt x="5" y="1131"/>
                  </a:lnTo>
                  <a:cubicBezTo>
                    <a:pt x="1" y="1652"/>
                    <a:pt x="427" y="2038"/>
                    <a:pt x="903" y="2038"/>
                  </a:cubicBezTo>
                  <a:cubicBezTo>
                    <a:pt x="1016" y="2038"/>
                    <a:pt x="1132" y="2016"/>
                    <a:pt x="1246" y="1969"/>
                  </a:cubicBezTo>
                  <a:cubicBezTo>
                    <a:pt x="905" y="1834"/>
                    <a:pt x="683" y="1502"/>
                    <a:pt x="683" y="1131"/>
                  </a:cubicBezTo>
                  <a:lnTo>
                    <a:pt x="683" y="679"/>
                  </a:lnTo>
                  <a:cubicBezTo>
                    <a:pt x="683" y="347"/>
                    <a:pt x="924" y="68"/>
                    <a:pt x="1246" y="10"/>
                  </a:cubicBezTo>
                  <a:cubicBezTo>
                    <a:pt x="1208" y="6"/>
                    <a:pt x="1174" y="1"/>
                    <a:pt x="1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68;p62">
              <a:extLst>
                <a:ext uri="{FF2B5EF4-FFF2-40B4-BE49-F238E27FC236}">
                  <a16:creationId xmlns:a16="http://schemas.microsoft.com/office/drawing/2014/main" id="{82B54B6F-F7B4-E5BB-8E68-9708E28CD8CF}"/>
                </a:ext>
              </a:extLst>
            </p:cNvPr>
            <p:cNvSpPr/>
            <p:nvPr/>
          </p:nvSpPr>
          <p:spPr>
            <a:xfrm>
              <a:off x="6598437" y="4609843"/>
              <a:ext cx="47472" cy="23762"/>
            </a:xfrm>
            <a:custGeom>
              <a:avLst/>
              <a:gdLst/>
              <a:ahLst/>
              <a:cxnLst/>
              <a:rect l="l" t="t" r="r" b="b"/>
              <a:pathLst>
                <a:path w="1810" h="906" extrusionOk="0">
                  <a:moveTo>
                    <a:pt x="679" y="1"/>
                  </a:moveTo>
                  <a:cubicBezTo>
                    <a:pt x="304" y="1"/>
                    <a:pt x="1" y="304"/>
                    <a:pt x="1" y="679"/>
                  </a:cubicBezTo>
                  <a:cubicBezTo>
                    <a:pt x="1" y="679"/>
                    <a:pt x="679" y="905"/>
                    <a:pt x="1810" y="905"/>
                  </a:cubicBezTo>
                  <a:lnTo>
                    <a:pt x="1810" y="679"/>
                  </a:lnTo>
                  <a:cubicBezTo>
                    <a:pt x="1810" y="304"/>
                    <a:pt x="1507" y="1"/>
                    <a:pt x="11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69;p62">
              <a:extLst>
                <a:ext uri="{FF2B5EF4-FFF2-40B4-BE49-F238E27FC236}">
                  <a16:creationId xmlns:a16="http://schemas.microsoft.com/office/drawing/2014/main" id="{31DE50D6-FB49-5A2C-E6CC-74B4FDBB4202}"/>
                </a:ext>
              </a:extLst>
            </p:cNvPr>
            <p:cNvSpPr/>
            <p:nvPr/>
          </p:nvSpPr>
          <p:spPr>
            <a:xfrm>
              <a:off x="6598437" y="4609843"/>
              <a:ext cx="32601" cy="21611"/>
            </a:xfrm>
            <a:custGeom>
              <a:avLst/>
              <a:gdLst/>
              <a:ahLst/>
              <a:cxnLst/>
              <a:rect l="l" t="t" r="r" b="b"/>
              <a:pathLst>
                <a:path w="1243" h="824" extrusionOk="0">
                  <a:moveTo>
                    <a:pt x="679" y="1"/>
                  </a:moveTo>
                  <a:cubicBezTo>
                    <a:pt x="304" y="1"/>
                    <a:pt x="1" y="304"/>
                    <a:pt x="1" y="679"/>
                  </a:cubicBezTo>
                  <a:cubicBezTo>
                    <a:pt x="222" y="747"/>
                    <a:pt x="448" y="795"/>
                    <a:pt x="679" y="824"/>
                  </a:cubicBezTo>
                  <a:lnTo>
                    <a:pt x="679" y="679"/>
                  </a:lnTo>
                  <a:cubicBezTo>
                    <a:pt x="679" y="347"/>
                    <a:pt x="920" y="68"/>
                    <a:pt x="1242" y="10"/>
                  </a:cubicBezTo>
                  <a:cubicBezTo>
                    <a:pt x="1204" y="6"/>
                    <a:pt x="1170" y="1"/>
                    <a:pt x="11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70;p62">
              <a:extLst>
                <a:ext uri="{FF2B5EF4-FFF2-40B4-BE49-F238E27FC236}">
                  <a16:creationId xmlns:a16="http://schemas.microsoft.com/office/drawing/2014/main" id="{42D178CD-2B67-DA88-0D41-A62BFC13C1C3}"/>
                </a:ext>
              </a:extLst>
            </p:cNvPr>
            <p:cNvSpPr/>
            <p:nvPr/>
          </p:nvSpPr>
          <p:spPr>
            <a:xfrm>
              <a:off x="6586582" y="4687345"/>
              <a:ext cx="17808" cy="88596"/>
            </a:xfrm>
            <a:custGeom>
              <a:avLst/>
              <a:gdLst/>
              <a:ahLst/>
              <a:cxnLst/>
              <a:rect l="l" t="t" r="r" b="b"/>
              <a:pathLst>
                <a:path w="679" h="3378" extrusionOk="0">
                  <a:moveTo>
                    <a:pt x="92" y="0"/>
                  </a:moveTo>
                  <a:cubicBezTo>
                    <a:pt x="34" y="77"/>
                    <a:pt x="0" y="169"/>
                    <a:pt x="0" y="265"/>
                  </a:cubicBezTo>
                  <a:lnTo>
                    <a:pt x="0" y="3378"/>
                  </a:lnTo>
                  <a:lnTo>
                    <a:pt x="679" y="3378"/>
                  </a:lnTo>
                  <a:lnTo>
                    <a:pt x="679" y="664"/>
                  </a:lnTo>
                  <a:cubicBezTo>
                    <a:pt x="679" y="520"/>
                    <a:pt x="612" y="390"/>
                    <a:pt x="496" y="303"/>
                  </a:cubicBezTo>
                  <a:lnTo>
                    <a:pt x="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71;p62">
              <a:extLst>
                <a:ext uri="{FF2B5EF4-FFF2-40B4-BE49-F238E27FC236}">
                  <a16:creationId xmlns:a16="http://schemas.microsoft.com/office/drawing/2014/main" id="{09191478-F597-D831-BF60-CE647FE3F114}"/>
                </a:ext>
              </a:extLst>
            </p:cNvPr>
            <p:cNvSpPr/>
            <p:nvPr/>
          </p:nvSpPr>
          <p:spPr>
            <a:xfrm>
              <a:off x="6639955" y="4687345"/>
              <a:ext cx="17835" cy="88596"/>
            </a:xfrm>
            <a:custGeom>
              <a:avLst/>
              <a:gdLst/>
              <a:ahLst/>
              <a:cxnLst/>
              <a:rect l="l" t="t" r="r" b="b"/>
              <a:pathLst>
                <a:path w="680" h="3378" extrusionOk="0">
                  <a:moveTo>
                    <a:pt x="588" y="0"/>
                  </a:moveTo>
                  <a:lnTo>
                    <a:pt x="184" y="303"/>
                  </a:lnTo>
                  <a:cubicBezTo>
                    <a:pt x="68" y="390"/>
                    <a:pt x="1" y="520"/>
                    <a:pt x="1" y="664"/>
                  </a:cubicBezTo>
                  <a:lnTo>
                    <a:pt x="1" y="3378"/>
                  </a:lnTo>
                  <a:lnTo>
                    <a:pt x="679" y="3378"/>
                  </a:lnTo>
                  <a:lnTo>
                    <a:pt x="679" y="265"/>
                  </a:lnTo>
                  <a:cubicBezTo>
                    <a:pt x="679" y="169"/>
                    <a:pt x="646" y="77"/>
                    <a:pt x="5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72;p62">
              <a:extLst>
                <a:ext uri="{FF2B5EF4-FFF2-40B4-BE49-F238E27FC236}">
                  <a16:creationId xmlns:a16="http://schemas.microsoft.com/office/drawing/2014/main" id="{C57AF0A2-4D53-F95B-11A3-A1ED4A9ACF8F}"/>
                </a:ext>
              </a:extLst>
            </p:cNvPr>
            <p:cNvSpPr/>
            <p:nvPr/>
          </p:nvSpPr>
          <p:spPr>
            <a:xfrm>
              <a:off x="6396774" y="4657289"/>
              <a:ext cx="71077" cy="118653"/>
            </a:xfrm>
            <a:custGeom>
              <a:avLst/>
              <a:gdLst/>
              <a:ahLst/>
              <a:cxnLst/>
              <a:rect l="l" t="t" r="r" b="b"/>
              <a:pathLst>
                <a:path w="2710" h="4524" extrusionOk="0">
                  <a:moveTo>
                    <a:pt x="905" y="1"/>
                  </a:moveTo>
                  <a:lnTo>
                    <a:pt x="905" y="540"/>
                  </a:lnTo>
                  <a:cubicBezTo>
                    <a:pt x="905" y="626"/>
                    <a:pt x="857" y="703"/>
                    <a:pt x="780" y="742"/>
                  </a:cubicBezTo>
                  <a:lnTo>
                    <a:pt x="251" y="1007"/>
                  </a:lnTo>
                  <a:cubicBezTo>
                    <a:pt x="97" y="1084"/>
                    <a:pt x="1" y="1242"/>
                    <a:pt x="1" y="1411"/>
                  </a:cubicBezTo>
                  <a:lnTo>
                    <a:pt x="1" y="4524"/>
                  </a:lnTo>
                  <a:lnTo>
                    <a:pt x="2710" y="4524"/>
                  </a:lnTo>
                  <a:lnTo>
                    <a:pt x="2710" y="1411"/>
                  </a:lnTo>
                  <a:cubicBezTo>
                    <a:pt x="2710" y="1242"/>
                    <a:pt x="2613" y="1084"/>
                    <a:pt x="2459" y="1007"/>
                  </a:cubicBezTo>
                  <a:lnTo>
                    <a:pt x="1930" y="742"/>
                  </a:lnTo>
                  <a:cubicBezTo>
                    <a:pt x="1853" y="703"/>
                    <a:pt x="1805" y="626"/>
                    <a:pt x="1805" y="540"/>
                  </a:cubicBezTo>
                  <a:lnTo>
                    <a:pt x="18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73;p62">
              <a:extLst>
                <a:ext uri="{FF2B5EF4-FFF2-40B4-BE49-F238E27FC236}">
                  <a16:creationId xmlns:a16="http://schemas.microsoft.com/office/drawing/2014/main" id="{DFB307CA-026A-5FBF-1DF7-A20207373D0F}"/>
                </a:ext>
              </a:extLst>
            </p:cNvPr>
            <p:cNvSpPr/>
            <p:nvPr/>
          </p:nvSpPr>
          <p:spPr>
            <a:xfrm>
              <a:off x="6408524" y="4775915"/>
              <a:ext cx="47472" cy="77266"/>
            </a:xfrm>
            <a:custGeom>
              <a:avLst/>
              <a:gdLst/>
              <a:ahLst/>
              <a:cxnLst/>
              <a:rect l="l" t="t" r="r" b="b"/>
              <a:pathLst>
                <a:path w="1810" h="2946" extrusionOk="0">
                  <a:moveTo>
                    <a:pt x="0" y="1"/>
                  </a:moveTo>
                  <a:lnTo>
                    <a:pt x="0" y="2946"/>
                  </a:lnTo>
                  <a:lnTo>
                    <a:pt x="1809" y="2946"/>
                  </a:lnTo>
                  <a:lnTo>
                    <a:pt x="18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74;p62">
              <a:extLst>
                <a:ext uri="{FF2B5EF4-FFF2-40B4-BE49-F238E27FC236}">
                  <a16:creationId xmlns:a16="http://schemas.microsoft.com/office/drawing/2014/main" id="{B6C98BAB-4FA7-754C-8803-FA7193D8CBBA}"/>
                </a:ext>
              </a:extLst>
            </p:cNvPr>
            <p:cNvSpPr/>
            <p:nvPr/>
          </p:nvSpPr>
          <p:spPr>
            <a:xfrm>
              <a:off x="6429348" y="4686952"/>
              <a:ext cx="5954" cy="88990"/>
            </a:xfrm>
            <a:custGeom>
              <a:avLst/>
              <a:gdLst/>
              <a:ahLst/>
              <a:cxnLst/>
              <a:rect l="l" t="t" r="r" b="b"/>
              <a:pathLst>
                <a:path w="227" h="3393" extrusionOk="0">
                  <a:moveTo>
                    <a:pt x="0" y="1"/>
                  </a:moveTo>
                  <a:lnTo>
                    <a:pt x="0" y="3393"/>
                  </a:lnTo>
                  <a:lnTo>
                    <a:pt x="226" y="3393"/>
                  </a:lnTo>
                  <a:lnTo>
                    <a:pt x="2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75;p62">
              <a:extLst>
                <a:ext uri="{FF2B5EF4-FFF2-40B4-BE49-F238E27FC236}">
                  <a16:creationId xmlns:a16="http://schemas.microsoft.com/office/drawing/2014/main" id="{4F0710C9-AEA1-C929-6A0B-2890253790F7}"/>
                </a:ext>
              </a:extLst>
            </p:cNvPr>
            <p:cNvSpPr/>
            <p:nvPr/>
          </p:nvSpPr>
          <p:spPr>
            <a:xfrm>
              <a:off x="6420379" y="4657289"/>
              <a:ext cx="23762" cy="29690"/>
            </a:xfrm>
            <a:custGeom>
              <a:avLst/>
              <a:gdLst/>
              <a:ahLst/>
              <a:cxnLst/>
              <a:rect l="l" t="t" r="r" b="b"/>
              <a:pathLst>
                <a:path w="906" h="1132" extrusionOk="0">
                  <a:moveTo>
                    <a:pt x="0" y="1"/>
                  </a:moveTo>
                  <a:lnTo>
                    <a:pt x="0" y="679"/>
                  </a:lnTo>
                  <a:cubicBezTo>
                    <a:pt x="0" y="930"/>
                    <a:pt x="203" y="1132"/>
                    <a:pt x="453" y="1132"/>
                  </a:cubicBezTo>
                  <a:cubicBezTo>
                    <a:pt x="703" y="1132"/>
                    <a:pt x="905" y="930"/>
                    <a:pt x="905" y="679"/>
                  </a:cubicBezTo>
                  <a:lnTo>
                    <a:pt x="9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76;p62">
              <a:extLst>
                <a:ext uri="{FF2B5EF4-FFF2-40B4-BE49-F238E27FC236}">
                  <a16:creationId xmlns:a16="http://schemas.microsoft.com/office/drawing/2014/main" id="{BA282903-B708-2843-9D67-DF4E04A505B1}"/>
                </a:ext>
              </a:extLst>
            </p:cNvPr>
            <p:cNvSpPr/>
            <p:nvPr/>
          </p:nvSpPr>
          <p:spPr>
            <a:xfrm>
              <a:off x="6408629" y="4609974"/>
              <a:ext cx="47498" cy="53294"/>
            </a:xfrm>
            <a:custGeom>
              <a:avLst/>
              <a:gdLst/>
              <a:ahLst/>
              <a:cxnLst/>
              <a:rect l="l" t="t" r="r" b="b"/>
              <a:pathLst>
                <a:path w="1811" h="2032" extrusionOk="0">
                  <a:moveTo>
                    <a:pt x="679" y="1"/>
                  </a:moveTo>
                  <a:cubicBezTo>
                    <a:pt x="304" y="1"/>
                    <a:pt x="1" y="304"/>
                    <a:pt x="1" y="679"/>
                  </a:cubicBezTo>
                  <a:lnTo>
                    <a:pt x="1" y="1131"/>
                  </a:lnTo>
                  <a:cubicBezTo>
                    <a:pt x="1" y="1627"/>
                    <a:pt x="405" y="2031"/>
                    <a:pt x="901" y="2031"/>
                  </a:cubicBezTo>
                  <a:cubicBezTo>
                    <a:pt x="904" y="2031"/>
                    <a:pt x="907" y="2031"/>
                    <a:pt x="909" y="2031"/>
                  </a:cubicBezTo>
                  <a:cubicBezTo>
                    <a:pt x="1406" y="2031"/>
                    <a:pt x="1810" y="1624"/>
                    <a:pt x="1810" y="1131"/>
                  </a:cubicBezTo>
                  <a:lnTo>
                    <a:pt x="1810" y="679"/>
                  </a:lnTo>
                  <a:cubicBezTo>
                    <a:pt x="1810" y="304"/>
                    <a:pt x="1507" y="1"/>
                    <a:pt x="1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77;p62">
              <a:extLst>
                <a:ext uri="{FF2B5EF4-FFF2-40B4-BE49-F238E27FC236}">
                  <a16:creationId xmlns:a16="http://schemas.microsoft.com/office/drawing/2014/main" id="{99BF6FD8-B872-7E65-82F6-223CC73A61F5}"/>
                </a:ext>
              </a:extLst>
            </p:cNvPr>
            <p:cNvSpPr/>
            <p:nvPr/>
          </p:nvSpPr>
          <p:spPr>
            <a:xfrm>
              <a:off x="6408524" y="4609843"/>
              <a:ext cx="32706" cy="53452"/>
            </a:xfrm>
            <a:custGeom>
              <a:avLst/>
              <a:gdLst/>
              <a:ahLst/>
              <a:cxnLst/>
              <a:rect l="l" t="t" r="r" b="b"/>
              <a:pathLst>
                <a:path w="1247" h="2038" extrusionOk="0">
                  <a:moveTo>
                    <a:pt x="679" y="1"/>
                  </a:moveTo>
                  <a:cubicBezTo>
                    <a:pt x="303" y="1"/>
                    <a:pt x="0" y="304"/>
                    <a:pt x="0" y="679"/>
                  </a:cubicBezTo>
                  <a:lnTo>
                    <a:pt x="0" y="1131"/>
                  </a:lnTo>
                  <a:cubicBezTo>
                    <a:pt x="0" y="1652"/>
                    <a:pt x="424" y="2038"/>
                    <a:pt x="901" y="2038"/>
                  </a:cubicBezTo>
                  <a:cubicBezTo>
                    <a:pt x="1015" y="2038"/>
                    <a:pt x="1131" y="2016"/>
                    <a:pt x="1246" y="1969"/>
                  </a:cubicBezTo>
                  <a:cubicBezTo>
                    <a:pt x="905" y="1834"/>
                    <a:pt x="679" y="1502"/>
                    <a:pt x="679" y="1131"/>
                  </a:cubicBezTo>
                  <a:lnTo>
                    <a:pt x="679" y="679"/>
                  </a:lnTo>
                  <a:cubicBezTo>
                    <a:pt x="679" y="347"/>
                    <a:pt x="919" y="68"/>
                    <a:pt x="1246" y="10"/>
                  </a:cubicBezTo>
                  <a:cubicBezTo>
                    <a:pt x="1208" y="6"/>
                    <a:pt x="1169" y="1"/>
                    <a:pt x="1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78;p62">
              <a:extLst>
                <a:ext uri="{FF2B5EF4-FFF2-40B4-BE49-F238E27FC236}">
                  <a16:creationId xmlns:a16="http://schemas.microsoft.com/office/drawing/2014/main" id="{AB2F910D-D26B-61AD-E5FD-31494558E415}"/>
                </a:ext>
              </a:extLst>
            </p:cNvPr>
            <p:cNvSpPr/>
            <p:nvPr/>
          </p:nvSpPr>
          <p:spPr>
            <a:xfrm>
              <a:off x="6408524" y="4609843"/>
              <a:ext cx="47472" cy="23762"/>
            </a:xfrm>
            <a:custGeom>
              <a:avLst/>
              <a:gdLst/>
              <a:ahLst/>
              <a:cxnLst/>
              <a:rect l="l" t="t" r="r" b="b"/>
              <a:pathLst>
                <a:path w="1810" h="906" extrusionOk="0">
                  <a:moveTo>
                    <a:pt x="679" y="1"/>
                  </a:moveTo>
                  <a:cubicBezTo>
                    <a:pt x="308" y="1"/>
                    <a:pt x="0" y="304"/>
                    <a:pt x="0" y="679"/>
                  </a:cubicBezTo>
                  <a:cubicBezTo>
                    <a:pt x="0" y="679"/>
                    <a:pt x="679" y="905"/>
                    <a:pt x="1809" y="905"/>
                  </a:cubicBezTo>
                  <a:lnTo>
                    <a:pt x="1809" y="679"/>
                  </a:lnTo>
                  <a:cubicBezTo>
                    <a:pt x="1809" y="304"/>
                    <a:pt x="1506" y="1"/>
                    <a:pt x="11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79;p62">
              <a:extLst>
                <a:ext uri="{FF2B5EF4-FFF2-40B4-BE49-F238E27FC236}">
                  <a16:creationId xmlns:a16="http://schemas.microsoft.com/office/drawing/2014/main" id="{D10BFA92-1AC5-A870-82EB-B4DF6234763D}"/>
                </a:ext>
              </a:extLst>
            </p:cNvPr>
            <p:cNvSpPr/>
            <p:nvPr/>
          </p:nvSpPr>
          <p:spPr>
            <a:xfrm>
              <a:off x="6408524" y="4609843"/>
              <a:ext cx="32706" cy="21611"/>
            </a:xfrm>
            <a:custGeom>
              <a:avLst/>
              <a:gdLst/>
              <a:ahLst/>
              <a:cxnLst/>
              <a:rect l="l" t="t" r="r" b="b"/>
              <a:pathLst>
                <a:path w="1247" h="824" extrusionOk="0">
                  <a:moveTo>
                    <a:pt x="679" y="1"/>
                  </a:moveTo>
                  <a:cubicBezTo>
                    <a:pt x="303" y="1"/>
                    <a:pt x="0" y="304"/>
                    <a:pt x="0" y="679"/>
                  </a:cubicBezTo>
                  <a:cubicBezTo>
                    <a:pt x="221" y="747"/>
                    <a:pt x="452" y="795"/>
                    <a:pt x="679" y="824"/>
                  </a:cubicBezTo>
                  <a:lnTo>
                    <a:pt x="679" y="679"/>
                  </a:lnTo>
                  <a:cubicBezTo>
                    <a:pt x="679" y="347"/>
                    <a:pt x="919" y="68"/>
                    <a:pt x="1246" y="10"/>
                  </a:cubicBezTo>
                  <a:cubicBezTo>
                    <a:pt x="1208" y="6"/>
                    <a:pt x="1169" y="1"/>
                    <a:pt x="11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80;p62">
              <a:extLst>
                <a:ext uri="{FF2B5EF4-FFF2-40B4-BE49-F238E27FC236}">
                  <a16:creationId xmlns:a16="http://schemas.microsoft.com/office/drawing/2014/main" id="{69C984DA-6AD7-D7F3-AA9C-BD43DA6ECBD9}"/>
                </a:ext>
              </a:extLst>
            </p:cNvPr>
            <p:cNvSpPr/>
            <p:nvPr/>
          </p:nvSpPr>
          <p:spPr>
            <a:xfrm>
              <a:off x="6396643" y="4687345"/>
              <a:ext cx="17835" cy="88596"/>
            </a:xfrm>
            <a:custGeom>
              <a:avLst/>
              <a:gdLst/>
              <a:ahLst/>
              <a:cxnLst/>
              <a:rect l="l" t="t" r="r" b="b"/>
              <a:pathLst>
                <a:path w="680" h="3378" extrusionOk="0">
                  <a:moveTo>
                    <a:pt x="92" y="0"/>
                  </a:moveTo>
                  <a:cubicBezTo>
                    <a:pt x="34" y="77"/>
                    <a:pt x="1" y="169"/>
                    <a:pt x="1" y="265"/>
                  </a:cubicBezTo>
                  <a:lnTo>
                    <a:pt x="1" y="3378"/>
                  </a:lnTo>
                  <a:lnTo>
                    <a:pt x="679" y="3378"/>
                  </a:lnTo>
                  <a:lnTo>
                    <a:pt x="679" y="664"/>
                  </a:lnTo>
                  <a:cubicBezTo>
                    <a:pt x="679" y="520"/>
                    <a:pt x="612" y="390"/>
                    <a:pt x="501" y="303"/>
                  </a:cubicBezTo>
                  <a:lnTo>
                    <a:pt x="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81;p62">
              <a:extLst>
                <a:ext uri="{FF2B5EF4-FFF2-40B4-BE49-F238E27FC236}">
                  <a16:creationId xmlns:a16="http://schemas.microsoft.com/office/drawing/2014/main" id="{A7A16C49-9C7C-A507-DC3C-98CF57AE005B}"/>
                </a:ext>
              </a:extLst>
            </p:cNvPr>
            <p:cNvSpPr/>
            <p:nvPr/>
          </p:nvSpPr>
          <p:spPr>
            <a:xfrm>
              <a:off x="6450042" y="4687345"/>
              <a:ext cx="17940" cy="88596"/>
            </a:xfrm>
            <a:custGeom>
              <a:avLst/>
              <a:gdLst/>
              <a:ahLst/>
              <a:cxnLst/>
              <a:rect l="l" t="t" r="r" b="b"/>
              <a:pathLst>
                <a:path w="684" h="3378" extrusionOk="0">
                  <a:moveTo>
                    <a:pt x="587" y="0"/>
                  </a:moveTo>
                  <a:lnTo>
                    <a:pt x="183" y="303"/>
                  </a:lnTo>
                  <a:cubicBezTo>
                    <a:pt x="68" y="390"/>
                    <a:pt x="0" y="520"/>
                    <a:pt x="5" y="664"/>
                  </a:cubicBezTo>
                  <a:lnTo>
                    <a:pt x="5" y="3378"/>
                  </a:lnTo>
                  <a:lnTo>
                    <a:pt x="683" y="3378"/>
                  </a:lnTo>
                  <a:lnTo>
                    <a:pt x="683" y="265"/>
                  </a:lnTo>
                  <a:cubicBezTo>
                    <a:pt x="679" y="169"/>
                    <a:pt x="650" y="77"/>
                    <a:pt x="5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82;p62">
              <a:extLst>
                <a:ext uri="{FF2B5EF4-FFF2-40B4-BE49-F238E27FC236}">
                  <a16:creationId xmlns:a16="http://schemas.microsoft.com/office/drawing/2014/main" id="{624CBA99-8599-880C-24E4-4731ACC68A3F}"/>
                </a:ext>
              </a:extLst>
            </p:cNvPr>
            <p:cNvSpPr/>
            <p:nvPr/>
          </p:nvSpPr>
          <p:spPr>
            <a:xfrm>
              <a:off x="6491691" y="4657289"/>
              <a:ext cx="71181" cy="118653"/>
            </a:xfrm>
            <a:custGeom>
              <a:avLst/>
              <a:gdLst/>
              <a:ahLst/>
              <a:cxnLst/>
              <a:rect l="l" t="t" r="r" b="b"/>
              <a:pathLst>
                <a:path w="2714" h="4524" extrusionOk="0">
                  <a:moveTo>
                    <a:pt x="905" y="1"/>
                  </a:moveTo>
                  <a:lnTo>
                    <a:pt x="905" y="540"/>
                  </a:lnTo>
                  <a:cubicBezTo>
                    <a:pt x="905" y="626"/>
                    <a:pt x="857" y="703"/>
                    <a:pt x="780" y="742"/>
                  </a:cubicBezTo>
                  <a:lnTo>
                    <a:pt x="250" y="1007"/>
                  </a:lnTo>
                  <a:cubicBezTo>
                    <a:pt x="96" y="1084"/>
                    <a:pt x="0" y="1242"/>
                    <a:pt x="0" y="1411"/>
                  </a:cubicBezTo>
                  <a:lnTo>
                    <a:pt x="0" y="4524"/>
                  </a:lnTo>
                  <a:lnTo>
                    <a:pt x="2714" y="4524"/>
                  </a:lnTo>
                  <a:lnTo>
                    <a:pt x="2714" y="1411"/>
                  </a:lnTo>
                  <a:cubicBezTo>
                    <a:pt x="2714" y="1242"/>
                    <a:pt x="2618" y="1084"/>
                    <a:pt x="2464" y="1007"/>
                  </a:cubicBezTo>
                  <a:lnTo>
                    <a:pt x="1934" y="742"/>
                  </a:lnTo>
                  <a:cubicBezTo>
                    <a:pt x="1857" y="703"/>
                    <a:pt x="1809" y="626"/>
                    <a:pt x="1809" y="540"/>
                  </a:cubicBezTo>
                  <a:lnTo>
                    <a:pt x="18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83;p62">
              <a:extLst>
                <a:ext uri="{FF2B5EF4-FFF2-40B4-BE49-F238E27FC236}">
                  <a16:creationId xmlns:a16="http://schemas.microsoft.com/office/drawing/2014/main" id="{971AE3DA-9640-0694-10CE-DEC731E20E9D}"/>
                </a:ext>
              </a:extLst>
            </p:cNvPr>
            <p:cNvSpPr/>
            <p:nvPr/>
          </p:nvSpPr>
          <p:spPr>
            <a:xfrm>
              <a:off x="6503415" y="4775915"/>
              <a:ext cx="47603" cy="77266"/>
            </a:xfrm>
            <a:custGeom>
              <a:avLst/>
              <a:gdLst/>
              <a:ahLst/>
              <a:cxnLst/>
              <a:rect l="l" t="t" r="r" b="b"/>
              <a:pathLst>
                <a:path w="1815" h="2946" extrusionOk="0">
                  <a:moveTo>
                    <a:pt x="1" y="1"/>
                  </a:moveTo>
                  <a:lnTo>
                    <a:pt x="1" y="2946"/>
                  </a:lnTo>
                  <a:lnTo>
                    <a:pt x="1815" y="2946"/>
                  </a:lnTo>
                  <a:lnTo>
                    <a:pt x="18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84;p62">
              <a:extLst>
                <a:ext uri="{FF2B5EF4-FFF2-40B4-BE49-F238E27FC236}">
                  <a16:creationId xmlns:a16="http://schemas.microsoft.com/office/drawing/2014/main" id="{D7455C62-5DD6-3A82-DC66-B6D964766D88}"/>
                </a:ext>
              </a:extLst>
            </p:cNvPr>
            <p:cNvSpPr/>
            <p:nvPr/>
          </p:nvSpPr>
          <p:spPr>
            <a:xfrm>
              <a:off x="6524239" y="4686952"/>
              <a:ext cx="5954" cy="88990"/>
            </a:xfrm>
            <a:custGeom>
              <a:avLst/>
              <a:gdLst/>
              <a:ahLst/>
              <a:cxnLst/>
              <a:rect l="l" t="t" r="r" b="b"/>
              <a:pathLst>
                <a:path w="227" h="3393" extrusionOk="0">
                  <a:moveTo>
                    <a:pt x="0" y="1"/>
                  </a:moveTo>
                  <a:lnTo>
                    <a:pt x="0" y="3393"/>
                  </a:lnTo>
                  <a:lnTo>
                    <a:pt x="227" y="3393"/>
                  </a:lnTo>
                  <a:lnTo>
                    <a:pt x="2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085;p62">
              <a:extLst>
                <a:ext uri="{FF2B5EF4-FFF2-40B4-BE49-F238E27FC236}">
                  <a16:creationId xmlns:a16="http://schemas.microsoft.com/office/drawing/2014/main" id="{44591A79-6001-5C73-A5E3-7AA50F172051}"/>
                </a:ext>
              </a:extLst>
            </p:cNvPr>
            <p:cNvSpPr/>
            <p:nvPr/>
          </p:nvSpPr>
          <p:spPr>
            <a:xfrm>
              <a:off x="6515401" y="4657289"/>
              <a:ext cx="23631" cy="29690"/>
            </a:xfrm>
            <a:custGeom>
              <a:avLst/>
              <a:gdLst/>
              <a:ahLst/>
              <a:cxnLst/>
              <a:rect l="l" t="t" r="r" b="b"/>
              <a:pathLst>
                <a:path w="901" h="1132" extrusionOk="0">
                  <a:moveTo>
                    <a:pt x="1" y="1"/>
                  </a:moveTo>
                  <a:lnTo>
                    <a:pt x="1" y="679"/>
                  </a:lnTo>
                  <a:cubicBezTo>
                    <a:pt x="1" y="930"/>
                    <a:pt x="203" y="1132"/>
                    <a:pt x="453" y="1132"/>
                  </a:cubicBezTo>
                  <a:cubicBezTo>
                    <a:pt x="698" y="1132"/>
                    <a:pt x="900" y="930"/>
                    <a:pt x="900" y="679"/>
                  </a:cubicBezTo>
                  <a:lnTo>
                    <a:pt x="9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086;p62">
              <a:extLst>
                <a:ext uri="{FF2B5EF4-FFF2-40B4-BE49-F238E27FC236}">
                  <a16:creationId xmlns:a16="http://schemas.microsoft.com/office/drawing/2014/main" id="{F4556D14-6CB5-B00D-4B51-A0E4A54E4EE1}"/>
                </a:ext>
              </a:extLst>
            </p:cNvPr>
            <p:cNvSpPr/>
            <p:nvPr/>
          </p:nvSpPr>
          <p:spPr>
            <a:xfrm>
              <a:off x="6503546" y="4609974"/>
              <a:ext cx="47472" cy="53294"/>
            </a:xfrm>
            <a:custGeom>
              <a:avLst/>
              <a:gdLst/>
              <a:ahLst/>
              <a:cxnLst/>
              <a:rect l="l" t="t" r="r" b="b"/>
              <a:pathLst>
                <a:path w="1810" h="2032" extrusionOk="0">
                  <a:moveTo>
                    <a:pt x="1140" y="0"/>
                  </a:moveTo>
                  <a:cubicBezTo>
                    <a:pt x="1137" y="0"/>
                    <a:pt x="1134" y="1"/>
                    <a:pt x="1131" y="1"/>
                  </a:cubicBezTo>
                  <a:lnTo>
                    <a:pt x="679" y="1"/>
                  </a:lnTo>
                  <a:cubicBezTo>
                    <a:pt x="303" y="1"/>
                    <a:pt x="0" y="304"/>
                    <a:pt x="0" y="679"/>
                  </a:cubicBezTo>
                  <a:lnTo>
                    <a:pt x="0" y="1131"/>
                  </a:lnTo>
                  <a:cubicBezTo>
                    <a:pt x="0" y="1627"/>
                    <a:pt x="405" y="2031"/>
                    <a:pt x="905" y="2031"/>
                  </a:cubicBezTo>
                  <a:cubicBezTo>
                    <a:pt x="908" y="2031"/>
                    <a:pt x="911" y="2031"/>
                    <a:pt x="914" y="2031"/>
                  </a:cubicBezTo>
                  <a:cubicBezTo>
                    <a:pt x="1405" y="2031"/>
                    <a:pt x="1810" y="1624"/>
                    <a:pt x="1810" y="1131"/>
                  </a:cubicBezTo>
                  <a:lnTo>
                    <a:pt x="1810" y="679"/>
                  </a:lnTo>
                  <a:cubicBezTo>
                    <a:pt x="1810" y="307"/>
                    <a:pt x="1511" y="0"/>
                    <a:pt x="11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087;p62">
              <a:extLst>
                <a:ext uri="{FF2B5EF4-FFF2-40B4-BE49-F238E27FC236}">
                  <a16:creationId xmlns:a16="http://schemas.microsoft.com/office/drawing/2014/main" id="{E0C3DAEE-3190-A3BD-C375-5F28701017A6}"/>
                </a:ext>
              </a:extLst>
            </p:cNvPr>
            <p:cNvSpPr/>
            <p:nvPr/>
          </p:nvSpPr>
          <p:spPr>
            <a:xfrm>
              <a:off x="6503415" y="4609843"/>
              <a:ext cx="32706" cy="53452"/>
            </a:xfrm>
            <a:custGeom>
              <a:avLst/>
              <a:gdLst/>
              <a:ahLst/>
              <a:cxnLst/>
              <a:rect l="l" t="t" r="r" b="b"/>
              <a:pathLst>
                <a:path w="1247" h="2038" extrusionOk="0">
                  <a:moveTo>
                    <a:pt x="684" y="1"/>
                  </a:moveTo>
                  <a:cubicBezTo>
                    <a:pt x="308" y="1"/>
                    <a:pt x="1" y="304"/>
                    <a:pt x="1" y="679"/>
                  </a:cubicBezTo>
                  <a:lnTo>
                    <a:pt x="1" y="1131"/>
                  </a:lnTo>
                  <a:cubicBezTo>
                    <a:pt x="1" y="1652"/>
                    <a:pt x="427" y="2038"/>
                    <a:pt x="903" y="2038"/>
                  </a:cubicBezTo>
                  <a:cubicBezTo>
                    <a:pt x="1017" y="2038"/>
                    <a:pt x="1133" y="2016"/>
                    <a:pt x="1247" y="1969"/>
                  </a:cubicBezTo>
                  <a:cubicBezTo>
                    <a:pt x="905" y="1834"/>
                    <a:pt x="679" y="1502"/>
                    <a:pt x="684" y="1131"/>
                  </a:cubicBezTo>
                  <a:lnTo>
                    <a:pt x="684" y="679"/>
                  </a:lnTo>
                  <a:cubicBezTo>
                    <a:pt x="684" y="347"/>
                    <a:pt x="920" y="68"/>
                    <a:pt x="1247" y="10"/>
                  </a:cubicBezTo>
                  <a:cubicBezTo>
                    <a:pt x="1208" y="6"/>
                    <a:pt x="1170" y="1"/>
                    <a:pt x="1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088;p62">
              <a:extLst>
                <a:ext uri="{FF2B5EF4-FFF2-40B4-BE49-F238E27FC236}">
                  <a16:creationId xmlns:a16="http://schemas.microsoft.com/office/drawing/2014/main" id="{F437A100-7AD6-F751-9AD8-7D9633BE7F68}"/>
                </a:ext>
              </a:extLst>
            </p:cNvPr>
            <p:cNvSpPr/>
            <p:nvPr/>
          </p:nvSpPr>
          <p:spPr>
            <a:xfrm>
              <a:off x="6503546" y="4609843"/>
              <a:ext cx="47472" cy="23762"/>
            </a:xfrm>
            <a:custGeom>
              <a:avLst/>
              <a:gdLst/>
              <a:ahLst/>
              <a:cxnLst/>
              <a:rect l="l" t="t" r="r" b="b"/>
              <a:pathLst>
                <a:path w="1810" h="906" extrusionOk="0">
                  <a:moveTo>
                    <a:pt x="679" y="1"/>
                  </a:moveTo>
                  <a:cubicBezTo>
                    <a:pt x="303" y="1"/>
                    <a:pt x="0" y="304"/>
                    <a:pt x="0" y="679"/>
                  </a:cubicBezTo>
                  <a:cubicBezTo>
                    <a:pt x="0" y="679"/>
                    <a:pt x="679" y="905"/>
                    <a:pt x="1810" y="905"/>
                  </a:cubicBezTo>
                  <a:lnTo>
                    <a:pt x="1810" y="679"/>
                  </a:lnTo>
                  <a:cubicBezTo>
                    <a:pt x="1810" y="304"/>
                    <a:pt x="1506" y="1"/>
                    <a:pt x="11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089;p62">
              <a:extLst>
                <a:ext uri="{FF2B5EF4-FFF2-40B4-BE49-F238E27FC236}">
                  <a16:creationId xmlns:a16="http://schemas.microsoft.com/office/drawing/2014/main" id="{FFC3D503-E0CF-6083-62B0-3E82F5CC682C}"/>
                </a:ext>
              </a:extLst>
            </p:cNvPr>
            <p:cNvSpPr/>
            <p:nvPr/>
          </p:nvSpPr>
          <p:spPr>
            <a:xfrm>
              <a:off x="6503415" y="4609843"/>
              <a:ext cx="32706" cy="21611"/>
            </a:xfrm>
            <a:custGeom>
              <a:avLst/>
              <a:gdLst/>
              <a:ahLst/>
              <a:cxnLst/>
              <a:rect l="l" t="t" r="r" b="b"/>
              <a:pathLst>
                <a:path w="1247" h="824" extrusionOk="0">
                  <a:moveTo>
                    <a:pt x="684" y="1"/>
                  </a:moveTo>
                  <a:cubicBezTo>
                    <a:pt x="308" y="1"/>
                    <a:pt x="1" y="304"/>
                    <a:pt x="1" y="679"/>
                  </a:cubicBezTo>
                  <a:cubicBezTo>
                    <a:pt x="227" y="747"/>
                    <a:pt x="453" y="795"/>
                    <a:pt x="684" y="824"/>
                  </a:cubicBezTo>
                  <a:lnTo>
                    <a:pt x="684" y="679"/>
                  </a:lnTo>
                  <a:cubicBezTo>
                    <a:pt x="684" y="347"/>
                    <a:pt x="920" y="68"/>
                    <a:pt x="1247" y="10"/>
                  </a:cubicBezTo>
                  <a:cubicBezTo>
                    <a:pt x="1208" y="6"/>
                    <a:pt x="1170" y="1"/>
                    <a:pt x="11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090;p62">
              <a:extLst>
                <a:ext uri="{FF2B5EF4-FFF2-40B4-BE49-F238E27FC236}">
                  <a16:creationId xmlns:a16="http://schemas.microsoft.com/office/drawing/2014/main" id="{5CD52D67-7AC9-76F9-D151-47BBC7B81DDC}"/>
                </a:ext>
              </a:extLst>
            </p:cNvPr>
            <p:cNvSpPr/>
            <p:nvPr/>
          </p:nvSpPr>
          <p:spPr>
            <a:xfrm>
              <a:off x="6491560" y="4687345"/>
              <a:ext cx="17808" cy="88596"/>
            </a:xfrm>
            <a:custGeom>
              <a:avLst/>
              <a:gdLst/>
              <a:ahLst/>
              <a:cxnLst/>
              <a:rect l="l" t="t" r="r" b="b"/>
              <a:pathLst>
                <a:path w="679" h="3378" extrusionOk="0">
                  <a:moveTo>
                    <a:pt x="96" y="0"/>
                  </a:moveTo>
                  <a:cubicBezTo>
                    <a:pt x="34" y="77"/>
                    <a:pt x="5" y="169"/>
                    <a:pt x="0" y="265"/>
                  </a:cubicBezTo>
                  <a:lnTo>
                    <a:pt x="0" y="3378"/>
                  </a:lnTo>
                  <a:lnTo>
                    <a:pt x="679" y="3378"/>
                  </a:lnTo>
                  <a:lnTo>
                    <a:pt x="679" y="664"/>
                  </a:lnTo>
                  <a:cubicBezTo>
                    <a:pt x="679" y="520"/>
                    <a:pt x="611" y="390"/>
                    <a:pt x="501" y="303"/>
                  </a:cubicBezTo>
                  <a:lnTo>
                    <a:pt x="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091;p62">
              <a:extLst>
                <a:ext uri="{FF2B5EF4-FFF2-40B4-BE49-F238E27FC236}">
                  <a16:creationId xmlns:a16="http://schemas.microsoft.com/office/drawing/2014/main" id="{64DAFE18-87A8-7925-0435-D618372551FD}"/>
                </a:ext>
              </a:extLst>
            </p:cNvPr>
            <p:cNvSpPr/>
            <p:nvPr/>
          </p:nvSpPr>
          <p:spPr>
            <a:xfrm>
              <a:off x="6545064" y="4687345"/>
              <a:ext cx="17808" cy="88596"/>
            </a:xfrm>
            <a:custGeom>
              <a:avLst/>
              <a:gdLst/>
              <a:ahLst/>
              <a:cxnLst/>
              <a:rect l="l" t="t" r="r" b="b"/>
              <a:pathLst>
                <a:path w="679" h="3378" extrusionOk="0">
                  <a:moveTo>
                    <a:pt x="587" y="0"/>
                  </a:moveTo>
                  <a:lnTo>
                    <a:pt x="178" y="303"/>
                  </a:lnTo>
                  <a:cubicBezTo>
                    <a:pt x="68" y="390"/>
                    <a:pt x="0" y="520"/>
                    <a:pt x="0" y="664"/>
                  </a:cubicBezTo>
                  <a:lnTo>
                    <a:pt x="0" y="3378"/>
                  </a:lnTo>
                  <a:lnTo>
                    <a:pt x="679" y="3378"/>
                  </a:lnTo>
                  <a:lnTo>
                    <a:pt x="679" y="265"/>
                  </a:lnTo>
                  <a:cubicBezTo>
                    <a:pt x="679" y="169"/>
                    <a:pt x="645" y="77"/>
                    <a:pt x="5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092;p62">
              <a:extLst>
                <a:ext uri="{FF2B5EF4-FFF2-40B4-BE49-F238E27FC236}">
                  <a16:creationId xmlns:a16="http://schemas.microsoft.com/office/drawing/2014/main" id="{1FE0179D-4803-5511-A134-AB5C292FA348}"/>
                </a:ext>
              </a:extLst>
            </p:cNvPr>
            <p:cNvSpPr/>
            <p:nvPr/>
          </p:nvSpPr>
          <p:spPr>
            <a:xfrm>
              <a:off x="6349197" y="4758133"/>
              <a:ext cx="71339" cy="148448"/>
            </a:xfrm>
            <a:custGeom>
              <a:avLst/>
              <a:gdLst/>
              <a:ahLst/>
              <a:cxnLst/>
              <a:rect l="l" t="t" r="r" b="b"/>
              <a:pathLst>
                <a:path w="2720" h="5660" extrusionOk="0">
                  <a:moveTo>
                    <a:pt x="910" y="1"/>
                  </a:moveTo>
                  <a:lnTo>
                    <a:pt x="910" y="539"/>
                  </a:lnTo>
                  <a:cubicBezTo>
                    <a:pt x="910" y="626"/>
                    <a:pt x="862" y="703"/>
                    <a:pt x="785" y="742"/>
                  </a:cubicBezTo>
                  <a:lnTo>
                    <a:pt x="256" y="1006"/>
                  </a:lnTo>
                  <a:cubicBezTo>
                    <a:pt x="102" y="1083"/>
                    <a:pt x="1" y="1242"/>
                    <a:pt x="5" y="1415"/>
                  </a:cubicBezTo>
                  <a:lnTo>
                    <a:pt x="5" y="3643"/>
                  </a:lnTo>
                  <a:cubicBezTo>
                    <a:pt x="5" y="3778"/>
                    <a:pt x="44" y="3908"/>
                    <a:pt x="116" y="4018"/>
                  </a:cubicBezTo>
                  <a:lnTo>
                    <a:pt x="342" y="4355"/>
                  </a:lnTo>
                  <a:cubicBezTo>
                    <a:pt x="414" y="4466"/>
                    <a:pt x="458" y="4601"/>
                    <a:pt x="458" y="4730"/>
                  </a:cubicBezTo>
                  <a:lnTo>
                    <a:pt x="458" y="5659"/>
                  </a:lnTo>
                  <a:lnTo>
                    <a:pt x="2267" y="5659"/>
                  </a:lnTo>
                  <a:lnTo>
                    <a:pt x="2267" y="4730"/>
                  </a:lnTo>
                  <a:cubicBezTo>
                    <a:pt x="2267" y="4596"/>
                    <a:pt x="2305" y="4466"/>
                    <a:pt x="2382" y="4355"/>
                  </a:cubicBezTo>
                  <a:lnTo>
                    <a:pt x="2604" y="4018"/>
                  </a:lnTo>
                  <a:cubicBezTo>
                    <a:pt x="2681" y="3908"/>
                    <a:pt x="2719" y="3778"/>
                    <a:pt x="2719" y="3643"/>
                  </a:cubicBezTo>
                  <a:lnTo>
                    <a:pt x="2719" y="1410"/>
                  </a:lnTo>
                  <a:cubicBezTo>
                    <a:pt x="2719" y="1242"/>
                    <a:pt x="2618" y="1083"/>
                    <a:pt x="2464" y="1006"/>
                  </a:cubicBezTo>
                  <a:lnTo>
                    <a:pt x="1935" y="742"/>
                  </a:lnTo>
                  <a:cubicBezTo>
                    <a:pt x="1858" y="703"/>
                    <a:pt x="1810" y="626"/>
                    <a:pt x="1810" y="539"/>
                  </a:cubicBezTo>
                  <a:lnTo>
                    <a:pt x="18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093;p62">
              <a:extLst>
                <a:ext uri="{FF2B5EF4-FFF2-40B4-BE49-F238E27FC236}">
                  <a16:creationId xmlns:a16="http://schemas.microsoft.com/office/drawing/2014/main" id="{BB5AF999-5B7F-1ECE-A8D0-C98766CE35A1}"/>
                </a:ext>
              </a:extLst>
            </p:cNvPr>
            <p:cNvSpPr/>
            <p:nvPr/>
          </p:nvSpPr>
          <p:spPr>
            <a:xfrm>
              <a:off x="6349197" y="4788164"/>
              <a:ext cx="17835" cy="94550"/>
            </a:xfrm>
            <a:custGeom>
              <a:avLst/>
              <a:gdLst/>
              <a:ahLst/>
              <a:cxnLst/>
              <a:rect l="l" t="t" r="r" b="b"/>
              <a:pathLst>
                <a:path w="680" h="3605" extrusionOk="0">
                  <a:moveTo>
                    <a:pt x="92" y="1"/>
                  </a:moveTo>
                  <a:cubicBezTo>
                    <a:pt x="34" y="73"/>
                    <a:pt x="1" y="169"/>
                    <a:pt x="1" y="265"/>
                  </a:cubicBezTo>
                  <a:lnTo>
                    <a:pt x="1" y="2493"/>
                  </a:lnTo>
                  <a:cubicBezTo>
                    <a:pt x="1" y="2628"/>
                    <a:pt x="39" y="2758"/>
                    <a:pt x="116" y="2873"/>
                  </a:cubicBezTo>
                  <a:lnTo>
                    <a:pt x="337" y="3210"/>
                  </a:lnTo>
                  <a:cubicBezTo>
                    <a:pt x="414" y="3321"/>
                    <a:pt x="453" y="3451"/>
                    <a:pt x="453" y="3585"/>
                  </a:cubicBezTo>
                  <a:lnTo>
                    <a:pt x="453" y="3605"/>
                  </a:lnTo>
                  <a:lnTo>
                    <a:pt x="679" y="3605"/>
                  </a:lnTo>
                  <a:lnTo>
                    <a:pt x="679" y="665"/>
                  </a:lnTo>
                  <a:cubicBezTo>
                    <a:pt x="679" y="520"/>
                    <a:pt x="612" y="386"/>
                    <a:pt x="501" y="304"/>
                  </a:cubicBezTo>
                  <a:lnTo>
                    <a:pt x="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094;p62">
              <a:extLst>
                <a:ext uri="{FF2B5EF4-FFF2-40B4-BE49-F238E27FC236}">
                  <a16:creationId xmlns:a16="http://schemas.microsoft.com/office/drawing/2014/main" id="{69264E6D-6496-D027-85A1-BD2844878346}"/>
                </a:ext>
              </a:extLst>
            </p:cNvPr>
            <p:cNvSpPr/>
            <p:nvPr/>
          </p:nvSpPr>
          <p:spPr>
            <a:xfrm>
              <a:off x="6402570" y="4788164"/>
              <a:ext cx="17835" cy="94550"/>
            </a:xfrm>
            <a:custGeom>
              <a:avLst/>
              <a:gdLst/>
              <a:ahLst/>
              <a:cxnLst/>
              <a:rect l="l" t="t" r="r" b="b"/>
              <a:pathLst>
                <a:path w="680" h="3605" extrusionOk="0">
                  <a:moveTo>
                    <a:pt x="588" y="1"/>
                  </a:moveTo>
                  <a:lnTo>
                    <a:pt x="184" y="304"/>
                  </a:lnTo>
                  <a:cubicBezTo>
                    <a:pt x="68" y="386"/>
                    <a:pt x="1" y="520"/>
                    <a:pt x="1" y="665"/>
                  </a:cubicBezTo>
                  <a:lnTo>
                    <a:pt x="1" y="3605"/>
                  </a:lnTo>
                  <a:lnTo>
                    <a:pt x="227" y="3605"/>
                  </a:lnTo>
                  <a:lnTo>
                    <a:pt x="227" y="3585"/>
                  </a:lnTo>
                  <a:cubicBezTo>
                    <a:pt x="227" y="3451"/>
                    <a:pt x="266" y="3321"/>
                    <a:pt x="343" y="3210"/>
                  </a:cubicBezTo>
                  <a:lnTo>
                    <a:pt x="564" y="2873"/>
                  </a:lnTo>
                  <a:cubicBezTo>
                    <a:pt x="641" y="2758"/>
                    <a:pt x="679" y="2628"/>
                    <a:pt x="679" y="2493"/>
                  </a:cubicBezTo>
                  <a:lnTo>
                    <a:pt x="679" y="265"/>
                  </a:lnTo>
                  <a:cubicBezTo>
                    <a:pt x="679" y="169"/>
                    <a:pt x="646" y="73"/>
                    <a:pt x="5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095;p62">
              <a:extLst>
                <a:ext uri="{FF2B5EF4-FFF2-40B4-BE49-F238E27FC236}">
                  <a16:creationId xmlns:a16="http://schemas.microsoft.com/office/drawing/2014/main" id="{6794D8C9-B1BA-A886-A974-299E3F9ADC9B}"/>
                </a:ext>
              </a:extLst>
            </p:cNvPr>
            <p:cNvSpPr/>
            <p:nvPr/>
          </p:nvSpPr>
          <p:spPr>
            <a:xfrm>
              <a:off x="6361052" y="4870833"/>
              <a:ext cx="47498" cy="35748"/>
            </a:xfrm>
            <a:custGeom>
              <a:avLst/>
              <a:gdLst/>
              <a:ahLst/>
              <a:cxnLst/>
              <a:rect l="l" t="t" r="r" b="b"/>
              <a:pathLst>
                <a:path w="1811" h="1363" extrusionOk="0">
                  <a:moveTo>
                    <a:pt x="1" y="0"/>
                  </a:moveTo>
                  <a:lnTo>
                    <a:pt x="1" y="1362"/>
                  </a:lnTo>
                  <a:lnTo>
                    <a:pt x="1810" y="1362"/>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096;p62">
              <a:extLst>
                <a:ext uri="{FF2B5EF4-FFF2-40B4-BE49-F238E27FC236}">
                  <a16:creationId xmlns:a16="http://schemas.microsoft.com/office/drawing/2014/main" id="{38E52B30-4FFE-C285-8F5E-139DEF28BB54}"/>
                </a:ext>
              </a:extLst>
            </p:cNvPr>
            <p:cNvSpPr/>
            <p:nvPr/>
          </p:nvSpPr>
          <p:spPr>
            <a:xfrm>
              <a:off x="6381877" y="4882819"/>
              <a:ext cx="5954" cy="23762"/>
            </a:xfrm>
            <a:custGeom>
              <a:avLst/>
              <a:gdLst/>
              <a:ahLst/>
              <a:cxnLst/>
              <a:rect l="l" t="t" r="r" b="b"/>
              <a:pathLst>
                <a:path w="227" h="906" extrusionOk="0">
                  <a:moveTo>
                    <a:pt x="111" y="1"/>
                  </a:moveTo>
                  <a:cubicBezTo>
                    <a:pt x="49" y="1"/>
                    <a:pt x="1" y="49"/>
                    <a:pt x="1" y="111"/>
                  </a:cubicBezTo>
                  <a:lnTo>
                    <a:pt x="1" y="905"/>
                  </a:lnTo>
                  <a:lnTo>
                    <a:pt x="227" y="905"/>
                  </a:lnTo>
                  <a:lnTo>
                    <a:pt x="227" y="111"/>
                  </a:lnTo>
                  <a:cubicBezTo>
                    <a:pt x="227" y="49"/>
                    <a:pt x="174" y="1"/>
                    <a:pt x="1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097;p62">
              <a:extLst>
                <a:ext uri="{FF2B5EF4-FFF2-40B4-BE49-F238E27FC236}">
                  <a16:creationId xmlns:a16="http://schemas.microsoft.com/office/drawing/2014/main" id="{86A55F1D-1228-B352-F0D7-3DDB16423D2F}"/>
                </a:ext>
              </a:extLst>
            </p:cNvPr>
            <p:cNvSpPr/>
            <p:nvPr/>
          </p:nvSpPr>
          <p:spPr>
            <a:xfrm>
              <a:off x="6381877" y="4787797"/>
              <a:ext cx="5954" cy="83194"/>
            </a:xfrm>
            <a:custGeom>
              <a:avLst/>
              <a:gdLst/>
              <a:ahLst/>
              <a:cxnLst/>
              <a:rect l="l" t="t" r="r" b="b"/>
              <a:pathLst>
                <a:path w="227" h="3172" extrusionOk="0">
                  <a:moveTo>
                    <a:pt x="1" y="0"/>
                  </a:moveTo>
                  <a:lnTo>
                    <a:pt x="1" y="3171"/>
                  </a:lnTo>
                  <a:lnTo>
                    <a:pt x="227" y="3171"/>
                  </a:lnTo>
                  <a:lnTo>
                    <a:pt x="2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098;p62">
              <a:extLst>
                <a:ext uri="{FF2B5EF4-FFF2-40B4-BE49-F238E27FC236}">
                  <a16:creationId xmlns:a16="http://schemas.microsoft.com/office/drawing/2014/main" id="{D4066F00-BA5A-8D9D-BDDA-CB8AF8DB2267}"/>
                </a:ext>
              </a:extLst>
            </p:cNvPr>
            <p:cNvSpPr/>
            <p:nvPr/>
          </p:nvSpPr>
          <p:spPr>
            <a:xfrm>
              <a:off x="6372933" y="4758133"/>
              <a:ext cx="23736" cy="29690"/>
            </a:xfrm>
            <a:custGeom>
              <a:avLst/>
              <a:gdLst/>
              <a:ahLst/>
              <a:cxnLst/>
              <a:rect l="l" t="t" r="r" b="b"/>
              <a:pathLst>
                <a:path w="905" h="1132" extrusionOk="0">
                  <a:moveTo>
                    <a:pt x="0" y="1"/>
                  </a:moveTo>
                  <a:lnTo>
                    <a:pt x="0" y="679"/>
                  </a:lnTo>
                  <a:cubicBezTo>
                    <a:pt x="0" y="929"/>
                    <a:pt x="202" y="1131"/>
                    <a:pt x="452" y="1131"/>
                  </a:cubicBezTo>
                  <a:cubicBezTo>
                    <a:pt x="703" y="1131"/>
                    <a:pt x="905" y="929"/>
                    <a:pt x="905" y="679"/>
                  </a:cubicBezTo>
                  <a:lnTo>
                    <a:pt x="9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99;p62">
              <a:extLst>
                <a:ext uri="{FF2B5EF4-FFF2-40B4-BE49-F238E27FC236}">
                  <a16:creationId xmlns:a16="http://schemas.microsoft.com/office/drawing/2014/main" id="{CC5B02DE-7267-03C7-CDE8-1E62632309AA}"/>
                </a:ext>
              </a:extLst>
            </p:cNvPr>
            <p:cNvSpPr/>
            <p:nvPr/>
          </p:nvSpPr>
          <p:spPr>
            <a:xfrm>
              <a:off x="6361183" y="4710819"/>
              <a:ext cx="47472" cy="53268"/>
            </a:xfrm>
            <a:custGeom>
              <a:avLst/>
              <a:gdLst/>
              <a:ahLst/>
              <a:cxnLst/>
              <a:rect l="l" t="t" r="r" b="b"/>
              <a:pathLst>
                <a:path w="1810" h="2031" extrusionOk="0">
                  <a:moveTo>
                    <a:pt x="679" y="0"/>
                  </a:moveTo>
                  <a:cubicBezTo>
                    <a:pt x="304" y="0"/>
                    <a:pt x="1" y="303"/>
                    <a:pt x="1" y="679"/>
                  </a:cubicBezTo>
                  <a:lnTo>
                    <a:pt x="1" y="1131"/>
                  </a:lnTo>
                  <a:cubicBezTo>
                    <a:pt x="1" y="1626"/>
                    <a:pt x="405" y="2031"/>
                    <a:pt x="900" y="2031"/>
                  </a:cubicBezTo>
                  <a:cubicBezTo>
                    <a:pt x="903" y="2031"/>
                    <a:pt x="906" y="2031"/>
                    <a:pt x="909" y="2031"/>
                  </a:cubicBezTo>
                  <a:cubicBezTo>
                    <a:pt x="1406" y="2031"/>
                    <a:pt x="1810" y="1628"/>
                    <a:pt x="1810" y="1131"/>
                  </a:cubicBezTo>
                  <a:lnTo>
                    <a:pt x="1810" y="679"/>
                  </a:lnTo>
                  <a:cubicBezTo>
                    <a:pt x="1810" y="303"/>
                    <a:pt x="1502" y="0"/>
                    <a:pt x="1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00;p62">
              <a:extLst>
                <a:ext uri="{FF2B5EF4-FFF2-40B4-BE49-F238E27FC236}">
                  <a16:creationId xmlns:a16="http://schemas.microsoft.com/office/drawing/2014/main" id="{35D5FD71-E19A-FB6B-695D-E45568ABA54C}"/>
                </a:ext>
              </a:extLst>
            </p:cNvPr>
            <p:cNvSpPr/>
            <p:nvPr/>
          </p:nvSpPr>
          <p:spPr>
            <a:xfrm>
              <a:off x="6361078" y="4710688"/>
              <a:ext cx="32706" cy="53452"/>
            </a:xfrm>
            <a:custGeom>
              <a:avLst/>
              <a:gdLst/>
              <a:ahLst/>
              <a:cxnLst/>
              <a:rect l="l" t="t" r="r" b="b"/>
              <a:pathLst>
                <a:path w="1247" h="2038" extrusionOk="0">
                  <a:moveTo>
                    <a:pt x="683" y="0"/>
                  </a:moveTo>
                  <a:cubicBezTo>
                    <a:pt x="308" y="0"/>
                    <a:pt x="5" y="303"/>
                    <a:pt x="5" y="679"/>
                  </a:cubicBezTo>
                  <a:lnTo>
                    <a:pt x="5" y="1131"/>
                  </a:lnTo>
                  <a:cubicBezTo>
                    <a:pt x="1" y="1652"/>
                    <a:pt x="427" y="2037"/>
                    <a:pt x="903" y="2037"/>
                  </a:cubicBezTo>
                  <a:cubicBezTo>
                    <a:pt x="1016" y="2037"/>
                    <a:pt x="1132" y="2016"/>
                    <a:pt x="1246" y="1968"/>
                  </a:cubicBezTo>
                  <a:cubicBezTo>
                    <a:pt x="904" y="1834"/>
                    <a:pt x="678" y="1502"/>
                    <a:pt x="683" y="1131"/>
                  </a:cubicBezTo>
                  <a:lnTo>
                    <a:pt x="683" y="679"/>
                  </a:lnTo>
                  <a:cubicBezTo>
                    <a:pt x="683" y="352"/>
                    <a:pt x="919" y="68"/>
                    <a:pt x="1246" y="15"/>
                  </a:cubicBezTo>
                  <a:cubicBezTo>
                    <a:pt x="1208" y="5"/>
                    <a:pt x="1169"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01;p62">
              <a:extLst>
                <a:ext uri="{FF2B5EF4-FFF2-40B4-BE49-F238E27FC236}">
                  <a16:creationId xmlns:a16="http://schemas.microsoft.com/office/drawing/2014/main" id="{75E6098F-5345-77BD-7739-58778B04BB70}"/>
                </a:ext>
              </a:extLst>
            </p:cNvPr>
            <p:cNvSpPr/>
            <p:nvPr/>
          </p:nvSpPr>
          <p:spPr>
            <a:xfrm>
              <a:off x="6361052" y="4710688"/>
              <a:ext cx="47498" cy="23736"/>
            </a:xfrm>
            <a:custGeom>
              <a:avLst/>
              <a:gdLst/>
              <a:ahLst/>
              <a:cxnLst/>
              <a:rect l="l" t="t" r="r" b="b"/>
              <a:pathLst>
                <a:path w="1811" h="905" extrusionOk="0">
                  <a:moveTo>
                    <a:pt x="684" y="0"/>
                  </a:moveTo>
                  <a:cubicBezTo>
                    <a:pt x="309" y="0"/>
                    <a:pt x="6" y="303"/>
                    <a:pt x="6" y="679"/>
                  </a:cubicBezTo>
                  <a:lnTo>
                    <a:pt x="1" y="679"/>
                  </a:lnTo>
                  <a:cubicBezTo>
                    <a:pt x="1" y="679"/>
                    <a:pt x="679" y="905"/>
                    <a:pt x="1810" y="905"/>
                  </a:cubicBezTo>
                  <a:lnTo>
                    <a:pt x="1810" y="679"/>
                  </a:lnTo>
                  <a:cubicBezTo>
                    <a:pt x="1810" y="303"/>
                    <a:pt x="1507" y="0"/>
                    <a:pt x="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02;p62">
              <a:extLst>
                <a:ext uri="{FF2B5EF4-FFF2-40B4-BE49-F238E27FC236}">
                  <a16:creationId xmlns:a16="http://schemas.microsoft.com/office/drawing/2014/main" id="{5F4FE216-C4F4-E471-DBCC-B562450257FA}"/>
                </a:ext>
              </a:extLst>
            </p:cNvPr>
            <p:cNvSpPr/>
            <p:nvPr/>
          </p:nvSpPr>
          <p:spPr>
            <a:xfrm>
              <a:off x="6361183" y="4710688"/>
              <a:ext cx="32601" cy="21611"/>
            </a:xfrm>
            <a:custGeom>
              <a:avLst/>
              <a:gdLst/>
              <a:ahLst/>
              <a:cxnLst/>
              <a:rect l="l" t="t" r="r" b="b"/>
              <a:pathLst>
                <a:path w="1243" h="824" extrusionOk="0">
                  <a:moveTo>
                    <a:pt x="679" y="0"/>
                  </a:moveTo>
                  <a:cubicBezTo>
                    <a:pt x="304" y="0"/>
                    <a:pt x="1" y="303"/>
                    <a:pt x="1" y="679"/>
                  </a:cubicBezTo>
                  <a:cubicBezTo>
                    <a:pt x="222" y="746"/>
                    <a:pt x="448" y="794"/>
                    <a:pt x="679" y="823"/>
                  </a:cubicBezTo>
                  <a:lnTo>
                    <a:pt x="679" y="679"/>
                  </a:lnTo>
                  <a:cubicBezTo>
                    <a:pt x="679" y="347"/>
                    <a:pt x="915" y="68"/>
                    <a:pt x="1242" y="15"/>
                  </a:cubicBezTo>
                  <a:cubicBezTo>
                    <a:pt x="1204" y="5"/>
                    <a:pt x="1165" y="0"/>
                    <a:pt x="11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03;p62">
              <a:extLst>
                <a:ext uri="{FF2B5EF4-FFF2-40B4-BE49-F238E27FC236}">
                  <a16:creationId xmlns:a16="http://schemas.microsoft.com/office/drawing/2014/main" id="{D943A925-0B42-87C0-B460-3BE2E2634416}"/>
                </a:ext>
              </a:extLst>
            </p:cNvPr>
            <p:cNvSpPr/>
            <p:nvPr/>
          </p:nvSpPr>
          <p:spPr>
            <a:xfrm>
              <a:off x="6444219" y="4758133"/>
              <a:ext cx="71208" cy="148448"/>
            </a:xfrm>
            <a:custGeom>
              <a:avLst/>
              <a:gdLst/>
              <a:ahLst/>
              <a:cxnLst/>
              <a:rect l="l" t="t" r="r" b="b"/>
              <a:pathLst>
                <a:path w="2715" h="5660" extrusionOk="0">
                  <a:moveTo>
                    <a:pt x="905" y="1"/>
                  </a:moveTo>
                  <a:lnTo>
                    <a:pt x="905" y="539"/>
                  </a:lnTo>
                  <a:cubicBezTo>
                    <a:pt x="905" y="626"/>
                    <a:pt x="857" y="703"/>
                    <a:pt x="780" y="742"/>
                  </a:cubicBezTo>
                  <a:lnTo>
                    <a:pt x="251" y="1006"/>
                  </a:lnTo>
                  <a:cubicBezTo>
                    <a:pt x="97" y="1083"/>
                    <a:pt x="1" y="1242"/>
                    <a:pt x="1" y="1415"/>
                  </a:cubicBezTo>
                  <a:lnTo>
                    <a:pt x="1" y="3643"/>
                  </a:lnTo>
                  <a:cubicBezTo>
                    <a:pt x="1" y="3778"/>
                    <a:pt x="39" y="3908"/>
                    <a:pt x="116" y="4018"/>
                  </a:cubicBezTo>
                  <a:lnTo>
                    <a:pt x="338" y="4355"/>
                  </a:lnTo>
                  <a:cubicBezTo>
                    <a:pt x="415" y="4466"/>
                    <a:pt x="453" y="4601"/>
                    <a:pt x="453" y="4730"/>
                  </a:cubicBezTo>
                  <a:lnTo>
                    <a:pt x="453" y="5659"/>
                  </a:lnTo>
                  <a:lnTo>
                    <a:pt x="2262" y="5659"/>
                  </a:lnTo>
                  <a:lnTo>
                    <a:pt x="2262" y="4730"/>
                  </a:lnTo>
                  <a:cubicBezTo>
                    <a:pt x="2262" y="4596"/>
                    <a:pt x="2301" y="4466"/>
                    <a:pt x="2378" y="4355"/>
                  </a:cubicBezTo>
                  <a:lnTo>
                    <a:pt x="2599" y="4018"/>
                  </a:lnTo>
                  <a:cubicBezTo>
                    <a:pt x="2676" y="3908"/>
                    <a:pt x="2715" y="3778"/>
                    <a:pt x="2715" y="3643"/>
                  </a:cubicBezTo>
                  <a:lnTo>
                    <a:pt x="2715" y="1410"/>
                  </a:lnTo>
                  <a:cubicBezTo>
                    <a:pt x="2715" y="1242"/>
                    <a:pt x="2618" y="1083"/>
                    <a:pt x="2464" y="1006"/>
                  </a:cubicBezTo>
                  <a:lnTo>
                    <a:pt x="1930" y="742"/>
                  </a:lnTo>
                  <a:cubicBezTo>
                    <a:pt x="1853" y="703"/>
                    <a:pt x="1805" y="626"/>
                    <a:pt x="1805" y="539"/>
                  </a:cubicBezTo>
                  <a:lnTo>
                    <a:pt x="18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04;p62">
              <a:extLst>
                <a:ext uri="{FF2B5EF4-FFF2-40B4-BE49-F238E27FC236}">
                  <a16:creationId xmlns:a16="http://schemas.microsoft.com/office/drawing/2014/main" id="{E6D7D5DB-9079-6CCA-8D1C-DD3DF449D7B5}"/>
                </a:ext>
              </a:extLst>
            </p:cNvPr>
            <p:cNvSpPr/>
            <p:nvPr/>
          </p:nvSpPr>
          <p:spPr>
            <a:xfrm>
              <a:off x="6444219" y="4788164"/>
              <a:ext cx="17835" cy="94550"/>
            </a:xfrm>
            <a:custGeom>
              <a:avLst/>
              <a:gdLst/>
              <a:ahLst/>
              <a:cxnLst/>
              <a:rect l="l" t="t" r="r" b="b"/>
              <a:pathLst>
                <a:path w="680" h="3605" extrusionOk="0">
                  <a:moveTo>
                    <a:pt x="92" y="1"/>
                  </a:moveTo>
                  <a:cubicBezTo>
                    <a:pt x="35" y="73"/>
                    <a:pt x="1" y="169"/>
                    <a:pt x="1" y="265"/>
                  </a:cubicBezTo>
                  <a:lnTo>
                    <a:pt x="1" y="2493"/>
                  </a:lnTo>
                  <a:cubicBezTo>
                    <a:pt x="1" y="2628"/>
                    <a:pt x="39" y="2758"/>
                    <a:pt x="116" y="2873"/>
                  </a:cubicBezTo>
                  <a:lnTo>
                    <a:pt x="338" y="3210"/>
                  </a:lnTo>
                  <a:cubicBezTo>
                    <a:pt x="410" y="3321"/>
                    <a:pt x="453" y="3451"/>
                    <a:pt x="453" y="3585"/>
                  </a:cubicBezTo>
                  <a:lnTo>
                    <a:pt x="453" y="3605"/>
                  </a:lnTo>
                  <a:lnTo>
                    <a:pt x="679" y="3605"/>
                  </a:lnTo>
                  <a:lnTo>
                    <a:pt x="679" y="665"/>
                  </a:lnTo>
                  <a:cubicBezTo>
                    <a:pt x="679" y="520"/>
                    <a:pt x="612" y="386"/>
                    <a:pt x="496" y="304"/>
                  </a:cubicBezTo>
                  <a:lnTo>
                    <a:pt x="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05;p62">
              <a:extLst>
                <a:ext uri="{FF2B5EF4-FFF2-40B4-BE49-F238E27FC236}">
                  <a16:creationId xmlns:a16="http://schemas.microsoft.com/office/drawing/2014/main" id="{7632E20D-DCD5-5883-00D2-D3C74B772ECB}"/>
                </a:ext>
              </a:extLst>
            </p:cNvPr>
            <p:cNvSpPr/>
            <p:nvPr/>
          </p:nvSpPr>
          <p:spPr>
            <a:xfrm>
              <a:off x="6497487" y="4788164"/>
              <a:ext cx="17808" cy="94550"/>
            </a:xfrm>
            <a:custGeom>
              <a:avLst/>
              <a:gdLst/>
              <a:ahLst/>
              <a:cxnLst/>
              <a:rect l="l" t="t" r="r" b="b"/>
              <a:pathLst>
                <a:path w="679" h="3605" extrusionOk="0">
                  <a:moveTo>
                    <a:pt x="587" y="1"/>
                  </a:moveTo>
                  <a:lnTo>
                    <a:pt x="183" y="304"/>
                  </a:lnTo>
                  <a:cubicBezTo>
                    <a:pt x="68" y="386"/>
                    <a:pt x="0" y="520"/>
                    <a:pt x="0" y="665"/>
                  </a:cubicBezTo>
                  <a:lnTo>
                    <a:pt x="0" y="3605"/>
                  </a:lnTo>
                  <a:lnTo>
                    <a:pt x="227" y="3605"/>
                  </a:lnTo>
                  <a:lnTo>
                    <a:pt x="227" y="3585"/>
                  </a:lnTo>
                  <a:cubicBezTo>
                    <a:pt x="227" y="3451"/>
                    <a:pt x="270" y="3321"/>
                    <a:pt x="342" y="3210"/>
                  </a:cubicBezTo>
                  <a:lnTo>
                    <a:pt x="568" y="2873"/>
                  </a:lnTo>
                  <a:cubicBezTo>
                    <a:pt x="640" y="2758"/>
                    <a:pt x="679" y="2628"/>
                    <a:pt x="679" y="2493"/>
                  </a:cubicBezTo>
                  <a:lnTo>
                    <a:pt x="679" y="265"/>
                  </a:lnTo>
                  <a:cubicBezTo>
                    <a:pt x="679" y="169"/>
                    <a:pt x="645" y="73"/>
                    <a:pt x="5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106;p62">
              <a:extLst>
                <a:ext uri="{FF2B5EF4-FFF2-40B4-BE49-F238E27FC236}">
                  <a16:creationId xmlns:a16="http://schemas.microsoft.com/office/drawing/2014/main" id="{E414A3B3-4D71-F08D-E217-1ECECCDA8F19}"/>
                </a:ext>
              </a:extLst>
            </p:cNvPr>
            <p:cNvSpPr/>
            <p:nvPr/>
          </p:nvSpPr>
          <p:spPr>
            <a:xfrm>
              <a:off x="6455969" y="4870833"/>
              <a:ext cx="47603" cy="35748"/>
            </a:xfrm>
            <a:custGeom>
              <a:avLst/>
              <a:gdLst/>
              <a:ahLst/>
              <a:cxnLst/>
              <a:rect l="l" t="t" r="r" b="b"/>
              <a:pathLst>
                <a:path w="1815" h="1363" extrusionOk="0">
                  <a:moveTo>
                    <a:pt x="0" y="0"/>
                  </a:moveTo>
                  <a:lnTo>
                    <a:pt x="0" y="1362"/>
                  </a:lnTo>
                  <a:lnTo>
                    <a:pt x="1814" y="1362"/>
                  </a:lnTo>
                  <a:lnTo>
                    <a:pt x="18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07;p62">
              <a:extLst>
                <a:ext uri="{FF2B5EF4-FFF2-40B4-BE49-F238E27FC236}">
                  <a16:creationId xmlns:a16="http://schemas.microsoft.com/office/drawing/2014/main" id="{06B21E20-822A-DBF7-5F52-441FDA8DA9CA}"/>
                </a:ext>
              </a:extLst>
            </p:cNvPr>
            <p:cNvSpPr/>
            <p:nvPr/>
          </p:nvSpPr>
          <p:spPr>
            <a:xfrm>
              <a:off x="6476794" y="4882819"/>
              <a:ext cx="5954" cy="23762"/>
            </a:xfrm>
            <a:custGeom>
              <a:avLst/>
              <a:gdLst/>
              <a:ahLst/>
              <a:cxnLst/>
              <a:rect l="l" t="t" r="r" b="b"/>
              <a:pathLst>
                <a:path w="227" h="906" extrusionOk="0">
                  <a:moveTo>
                    <a:pt x="111" y="1"/>
                  </a:moveTo>
                  <a:cubicBezTo>
                    <a:pt x="48" y="1"/>
                    <a:pt x="0" y="49"/>
                    <a:pt x="0" y="111"/>
                  </a:cubicBezTo>
                  <a:lnTo>
                    <a:pt x="0" y="905"/>
                  </a:lnTo>
                  <a:lnTo>
                    <a:pt x="226" y="905"/>
                  </a:lnTo>
                  <a:lnTo>
                    <a:pt x="226" y="111"/>
                  </a:lnTo>
                  <a:cubicBezTo>
                    <a:pt x="226" y="49"/>
                    <a:pt x="173" y="1"/>
                    <a:pt x="1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8;p62">
              <a:extLst>
                <a:ext uri="{FF2B5EF4-FFF2-40B4-BE49-F238E27FC236}">
                  <a16:creationId xmlns:a16="http://schemas.microsoft.com/office/drawing/2014/main" id="{C514C229-99EB-9293-929B-98759F654BA0}"/>
                </a:ext>
              </a:extLst>
            </p:cNvPr>
            <p:cNvSpPr/>
            <p:nvPr/>
          </p:nvSpPr>
          <p:spPr>
            <a:xfrm>
              <a:off x="6476794" y="4787797"/>
              <a:ext cx="5954" cy="83194"/>
            </a:xfrm>
            <a:custGeom>
              <a:avLst/>
              <a:gdLst/>
              <a:ahLst/>
              <a:cxnLst/>
              <a:rect l="l" t="t" r="r" b="b"/>
              <a:pathLst>
                <a:path w="227" h="3172" extrusionOk="0">
                  <a:moveTo>
                    <a:pt x="0" y="0"/>
                  </a:moveTo>
                  <a:lnTo>
                    <a:pt x="0" y="3171"/>
                  </a:lnTo>
                  <a:lnTo>
                    <a:pt x="226" y="3171"/>
                  </a:lnTo>
                  <a:lnTo>
                    <a:pt x="2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2109;p62">
              <a:extLst>
                <a:ext uri="{FF2B5EF4-FFF2-40B4-BE49-F238E27FC236}">
                  <a16:creationId xmlns:a16="http://schemas.microsoft.com/office/drawing/2014/main" id="{020B7801-DA3A-D774-49BC-6D31B05F64C0}"/>
                </a:ext>
              </a:extLst>
            </p:cNvPr>
            <p:cNvSpPr/>
            <p:nvPr/>
          </p:nvSpPr>
          <p:spPr>
            <a:xfrm>
              <a:off x="6467824" y="4758133"/>
              <a:ext cx="23762" cy="29690"/>
            </a:xfrm>
            <a:custGeom>
              <a:avLst/>
              <a:gdLst/>
              <a:ahLst/>
              <a:cxnLst/>
              <a:rect l="l" t="t" r="r" b="b"/>
              <a:pathLst>
                <a:path w="906" h="1132" extrusionOk="0">
                  <a:moveTo>
                    <a:pt x="1" y="1"/>
                  </a:moveTo>
                  <a:lnTo>
                    <a:pt x="1" y="679"/>
                  </a:lnTo>
                  <a:cubicBezTo>
                    <a:pt x="1" y="929"/>
                    <a:pt x="203" y="1131"/>
                    <a:pt x="453" y="1131"/>
                  </a:cubicBezTo>
                  <a:cubicBezTo>
                    <a:pt x="703" y="1131"/>
                    <a:pt x="905" y="929"/>
                    <a:pt x="905" y="679"/>
                  </a:cubicBezTo>
                  <a:lnTo>
                    <a:pt x="9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2110;p62">
              <a:extLst>
                <a:ext uri="{FF2B5EF4-FFF2-40B4-BE49-F238E27FC236}">
                  <a16:creationId xmlns:a16="http://schemas.microsoft.com/office/drawing/2014/main" id="{C1825611-BCEC-3328-9CCF-25D9380FE252}"/>
                </a:ext>
              </a:extLst>
            </p:cNvPr>
            <p:cNvSpPr/>
            <p:nvPr/>
          </p:nvSpPr>
          <p:spPr>
            <a:xfrm>
              <a:off x="6456100" y="4710819"/>
              <a:ext cx="47472" cy="53268"/>
            </a:xfrm>
            <a:custGeom>
              <a:avLst/>
              <a:gdLst/>
              <a:ahLst/>
              <a:cxnLst/>
              <a:rect l="l" t="t" r="r" b="b"/>
              <a:pathLst>
                <a:path w="1810" h="2031" extrusionOk="0">
                  <a:moveTo>
                    <a:pt x="679" y="0"/>
                  </a:moveTo>
                  <a:cubicBezTo>
                    <a:pt x="303" y="0"/>
                    <a:pt x="0" y="303"/>
                    <a:pt x="0" y="679"/>
                  </a:cubicBezTo>
                  <a:lnTo>
                    <a:pt x="0" y="1131"/>
                  </a:lnTo>
                  <a:cubicBezTo>
                    <a:pt x="0" y="1626"/>
                    <a:pt x="404" y="2031"/>
                    <a:pt x="900" y="2031"/>
                  </a:cubicBezTo>
                  <a:cubicBezTo>
                    <a:pt x="903" y="2031"/>
                    <a:pt x="906" y="2031"/>
                    <a:pt x="909" y="2031"/>
                  </a:cubicBezTo>
                  <a:cubicBezTo>
                    <a:pt x="1405" y="2031"/>
                    <a:pt x="1809" y="1628"/>
                    <a:pt x="1809" y="1131"/>
                  </a:cubicBezTo>
                  <a:lnTo>
                    <a:pt x="1809" y="679"/>
                  </a:lnTo>
                  <a:cubicBezTo>
                    <a:pt x="1809" y="303"/>
                    <a:pt x="1506" y="0"/>
                    <a:pt x="1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2111;p62">
              <a:extLst>
                <a:ext uri="{FF2B5EF4-FFF2-40B4-BE49-F238E27FC236}">
                  <a16:creationId xmlns:a16="http://schemas.microsoft.com/office/drawing/2014/main" id="{64409BFE-8056-F047-21DC-E86538DE7009}"/>
                </a:ext>
              </a:extLst>
            </p:cNvPr>
            <p:cNvSpPr/>
            <p:nvPr/>
          </p:nvSpPr>
          <p:spPr>
            <a:xfrm>
              <a:off x="6455969" y="4710688"/>
              <a:ext cx="32706" cy="53452"/>
            </a:xfrm>
            <a:custGeom>
              <a:avLst/>
              <a:gdLst/>
              <a:ahLst/>
              <a:cxnLst/>
              <a:rect l="l" t="t" r="r" b="b"/>
              <a:pathLst>
                <a:path w="1247" h="2038" extrusionOk="0">
                  <a:moveTo>
                    <a:pt x="679" y="0"/>
                  </a:moveTo>
                  <a:cubicBezTo>
                    <a:pt x="308" y="0"/>
                    <a:pt x="0" y="303"/>
                    <a:pt x="0" y="679"/>
                  </a:cubicBezTo>
                  <a:lnTo>
                    <a:pt x="0" y="1131"/>
                  </a:lnTo>
                  <a:cubicBezTo>
                    <a:pt x="0" y="1652"/>
                    <a:pt x="424" y="2037"/>
                    <a:pt x="901" y="2037"/>
                  </a:cubicBezTo>
                  <a:cubicBezTo>
                    <a:pt x="1015" y="2037"/>
                    <a:pt x="1132" y="2016"/>
                    <a:pt x="1247" y="1968"/>
                  </a:cubicBezTo>
                  <a:cubicBezTo>
                    <a:pt x="905" y="1834"/>
                    <a:pt x="679" y="1502"/>
                    <a:pt x="679" y="1131"/>
                  </a:cubicBezTo>
                  <a:lnTo>
                    <a:pt x="679" y="679"/>
                  </a:lnTo>
                  <a:cubicBezTo>
                    <a:pt x="679" y="352"/>
                    <a:pt x="919" y="68"/>
                    <a:pt x="1247" y="15"/>
                  </a:cubicBezTo>
                  <a:cubicBezTo>
                    <a:pt x="1208" y="5"/>
                    <a:pt x="1170" y="0"/>
                    <a:pt x="1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2112;p62">
              <a:extLst>
                <a:ext uri="{FF2B5EF4-FFF2-40B4-BE49-F238E27FC236}">
                  <a16:creationId xmlns:a16="http://schemas.microsoft.com/office/drawing/2014/main" id="{E0A5CCAF-224F-E82B-5A64-392B7D983CFB}"/>
                </a:ext>
              </a:extLst>
            </p:cNvPr>
            <p:cNvSpPr/>
            <p:nvPr/>
          </p:nvSpPr>
          <p:spPr>
            <a:xfrm>
              <a:off x="6455969" y="4710688"/>
              <a:ext cx="47603" cy="23736"/>
            </a:xfrm>
            <a:custGeom>
              <a:avLst/>
              <a:gdLst/>
              <a:ahLst/>
              <a:cxnLst/>
              <a:rect l="l" t="t" r="r" b="b"/>
              <a:pathLst>
                <a:path w="1815" h="905" extrusionOk="0">
                  <a:moveTo>
                    <a:pt x="684" y="0"/>
                  </a:moveTo>
                  <a:cubicBezTo>
                    <a:pt x="308" y="0"/>
                    <a:pt x="0" y="303"/>
                    <a:pt x="0" y="679"/>
                  </a:cubicBezTo>
                  <a:cubicBezTo>
                    <a:pt x="0" y="679"/>
                    <a:pt x="679" y="905"/>
                    <a:pt x="1814" y="905"/>
                  </a:cubicBezTo>
                  <a:lnTo>
                    <a:pt x="1814" y="679"/>
                  </a:lnTo>
                  <a:cubicBezTo>
                    <a:pt x="1814" y="303"/>
                    <a:pt x="1506" y="0"/>
                    <a:pt x="11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2113;p62">
              <a:extLst>
                <a:ext uri="{FF2B5EF4-FFF2-40B4-BE49-F238E27FC236}">
                  <a16:creationId xmlns:a16="http://schemas.microsoft.com/office/drawing/2014/main" id="{9B1DCBE2-51F9-7056-65BD-BC073F27233E}"/>
                </a:ext>
              </a:extLst>
            </p:cNvPr>
            <p:cNvSpPr/>
            <p:nvPr/>
          </p:nvSpPr>
          <p:spPr>
            <a:xfrm>
              <a:off x="6455969" y="4710688"/>
              <a:ext cx="32706" cy="21611"/>
            </a:xfrm>
            <a:custGeom>
              <a:avLst/>
              <a:gdLst/>
              <a:ahLst/>
              <a:cxnLst/>
              <a:rect l="l" t="t" r="r" b="b"/>
              <a:pathLst>
                <a:path w="1247" h="824" extrusionOk="0">
                  <a:moveTo>
                    <a:pt x="679" y="0"/>
                  </a:moveTo>
                  <a:cubicBezTo>
                    <a:pt x="308" y="0"/>
                    <a:pt x="0" y="303"/>
                    <a:pt x="0" y="679"/>
                  </a:cubicBezTo>
                  <a:cubicBezTo>
                    <a:pt x="226" y="746"/>
                    <a:pt x="453" y="794"/>
                    <a:pt x="679" y="823"/>
                  </a:cubicBezTo>
                  <a:lnTo>
                    <a:pt x="679" y="679"/>
                  </a:lnTo>
                  <a:cubicBezTo>
                    <a:pt x="679" y="347"/>
                    <a:pt x="919" y="68"/>
                    <a:pt x="1247" y="15"/>
                  </a:cubicBezTo>
                  <a:cubicBezTo>
                    <a:pt x="1208" y="5"/>
                    <a:pt x="1170" y="0"/>
                    <a:pt x="11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2114;p62">
              <a:extLst>
                <a:ext uri="{FF2B5EF4-FFF2-40B4-BE49-F238E27FC236}">
                  <a16:creationId xmlns:a16="http://schemas.microsoft.com/office/drawing/2014/main" id="{30A49BEE-1733-405C-22CA-AEAAB7360BEB}"/>
                </a:ext>
              </a:extLst>
            </p:cNvPr>
            <p:cNvSpPr/>
            <p:nvPr/>
          </p:nvSpPr>
          <p:spPr>
            <a:xfrm>
              <a:off x="6539137" y="4758133"/>
              <a:ext cx="71208" cy="148448"/>
            </a:xfrm>
            <a:custGeom>
              <a:avLst/>
              <a:gdLst/>
              <a:ahLst/>
              <a:cxnLst/>
              <a:rect l="l" t="t" r="r" b="b"/>
              <a:pathLst>
                <a:path w="2715" h="5660" extrusionOk="0">
                  <a:moveTo>
                    <a:pt x="905" y="1"/>
                  </a:moveTo>
                  <a:lnTo>
                    <a:pt x="905" y="539"/>
                  </a:lnTo>
                  <a:cubicBezTo>
                    <a:pt x="905" y="626"/>
                    <a:pt x="857" y="703"/>
                    <a:pt x="780" y="742"/>
                  </a:cubicBezTo>
                  <a:lnTo>
                    <a:pt x="250" y="1006"/>
                  </a:lnTo>
                  <a:cubicBezTo>
                    <a:pt x="96" y="1083"/>
                    <a:pt x="0" y="1242"/>
                    <a:pt x="0" y="1415"/>
                  </a:cubicBezTo>
                  <a:lnTo>
                    <a:pt x="0" y="3643"/>
                  </a:lnTo>
                  <a:cubicBezTo>
                    <a:pt x="0" y="3778"/>
                    <a:pt x="39" y="3908"/>
                    <a:pt x="116" y="4018"/>
                  </a:cubicBezTo>
                  <a:lnTo>
                    <a:pt x="337" y="4355"/>
                  </a:lnTo>
                  <a:cubicBezTo>
                    <a:pt x="414" y="4466"/>
                    <a:pt x="453" y="4601"/>
                    <a:pt x="453" y="4730"/>
                  </a:cubicBezTo>
                  <a:lnTo>
                    <a:pt x="453" y="5659"/>
                  </a:lnTo>
                  <a:lnTo>
                    <a:pt x="2262" y="5659"/>
                  </a:lnTo>
                  <a:lnTo>
                    <a:pt x="2262" y="4730"/>
                  </a:lnTo>
                  <a:cubicBezTo>
                    <a:pt x="2262" y="4596"/>
                    <a:pt x="2305" y="4466"/>
                    <a:pt x="2377" y="4355"/>
                  </a:cubicBezTo>
                  <a:lnTo>
                    <a:pt x="2603" y="4018"/>
                  </a:lnTo>
                  <a:cubicBezTo>
                    <a:pt x="2676" y="3908"/>
                    <a:pt x="2714" y="3778"/>
                    <a:pt x="2714" y="3643"/>
                  </a:cubicBezTo>
                  <a:lnTo>
                    <a:pt x="2714" y="1410"/>
                  </a:lnTo>
                  <a:cubicBezTo>
                    <a:pt x="2714" y="1242"/>
                    <a:pt x="2618" y="1083"/>
                    <a:pt x="2464" y="1006"/>
                  </a:cubicBezTo>
                  <a:lnTo>
                    <a:pt x="1935" y="742"/>
                  </a:lnTo>
                  <a:cubicBezTo>
                    <a:pt x="1858" y="703"/>
                    <a:pt x="1809" y="626"/>
                    <a:pt x="1809" y="539"/>
                  </a:cubicBezTo>
                  <a:lnTo>
                    <a:pt x="18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2115;p62">
              <a:extLst>
                <a:ext uri="{FF2B5EF4-FFF2-40B4-BE49-F238E27FC236}">
                  <a16:creationId xmlns:a16="http://schemas.microsoft.com/office/drawing/2014/main" id="{64345073-0B94-269B-237F-81C891D9C4FC}"/>
                </a:ext>
              </a:extLst>
            </p:cNvPr>
            <p:cNvSpPr/>
            <p:nvPr/>
          </p:nvSpPr>
          <p:spPr>
            <a:xfrm>
              <a:off x="6539137" y="4788164"/>
              <a:ext cx="17808" cy="94550"/>
            </a:xfrm>
            <a:custGeom>
              <a:avLst/>
              <a:gdLst/>
              <a:ahLst/>
              <a:cxnLst/>
              <a:rect l="l" t="t" r="r" b="b"/>
              <a:pathLst>
                <a:path w="679" h="3605" extrusionOk="0">
                  <a:moveTo>
                    <a:pt x="92" y="1"/>
                  </a:moveTo>
                  <a:cubicBezTo>
                    <a:pt x="34" y="73"/>
                    <a:pt x="0" y="169"/>
                    <a:pt x="0" y="265"/>
                  </a:cubicBezTo>
                  <a:lnTo>
                    <a:pt x="0" y="2493"/>
                  </a:lnTo>
                  <a:cubicBezTo>
                    <a:pt x="0" y="2628"/>
                    <a:pt x="39" y="2758"/>
                    <a:pt x="111" y="2873"/>
                  </a:cubicBezTo>
                  <a:lnTo>
                    <a:pt x="337" y="3210"/>
                  </a:lnTo>
                  <a:cubicBezTo>
                    <a:pt x="409" y="3321"/>
                    <a:pt x="453" y="3451"/>
                    <a:pt x="453" y="3585"/>
                  </a:cubicBezTo>
                  <a:lnTo>
                    <a:pt x="453" y="3605"/>
                  </a:lnTo>
                  <a:lnTo>
                    <a:pt x="679" y="3605"/>
                  </a:lnTo>
                  <a:lnTo>
                    <a:pt x="679" y="665"/>
                  </a:lnTo>
                  <a:cubicBezTo>
                    <a:pt x="679" y="520"/>
                    <a:pt x="611" y="386"/>
                    <a:pt x="496" y="304"/>
                  </a:cubicBezTo>
                  <a:lnTo>
                    <a:pt x="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2116;p62">
              <a:extLst>
                <a:ext uri="{FF2B5EF4-FFF2-40B4-BE49-F238E27FC236}">
                  <a16:creationId xmlns:a16="http://schemas.microsoft.com/office/drawing/2014/main" id="{F3388628-3A7A-6839-E044-B6A715E790E4}"/>
                </a:ext>
              </a:extLst>
            </p:cNvPr>
            <p:cNvSpPr/>
            <p:nvPr/>
          </p:nvSpPr>
          <p:spPr>
            <a:xfrm>
              <a:off x="6592379" y="4788164"/>
              <a:ext cx="17835" cy="94550"/>
            </a:xfrm>
            <a:custGeom>
              <a:avLst/>
              <a:gdLst/>
              <a:ahLst/>
              <a:cxnLst/>
              <a:rect l="l" t="t" r="r" b="b"/>
              <a:pathLst>
                <a:path w="680" h="3605" extrusionOk="0">
                  <a:moveTo>
                    <a:pt x="588" y="1"/>
                  </a:moveTo>
                  <a:lnTo>
                    <a:pt x="184" y="304"/>
                  </a:lnTo>
                  <a:cubicBezTo>
                    <a:pt x="68" y="386"/>
                    <a:pt x="1" y="520"/>
                    <a:pt x="1" y="665"/>
                  </a:cubicBezTo>
                  <a:lnTo>
                    <a:pt x="1" y="3605"/>
                  </a:lnTo>
                  <a:lnTo>
                    <a:pt x="227" y="3605"/>
                  </a:lnTo>
                  <a:lnTo>
                    <a:pt x="227" y="3585"/>
                  </a:lnTo>
                  <a:cubicBezTo>
                    <a:pt x="227" y="3451"/>
                    <a:pt x="270" y="3321"/>
                    <a:pt x="342" y="3210"/>
                  </a:cubicBezTo>
                  <a:lnTo>
                    <a:pt x="569" y="2873"/>
                  </a:lnTo>
                  <a:cubicBezTo>
                    <a:pt x="641" y="2758"/>
                    <a:pt x="679" y="2628"/>
                    <a:pt x="679" y="2493"/>
                  </a:cubicBezTo>
                  <a:lnTo>
                    <a:pt x="679" y="265"/>
                  </a:lnTo>
                  <a:cubicBezTo>
                    <a:pt x="679" y="169"/>
                    <a:pt x="646" y="73"/>
                    <a:pt x="5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2117;p62">
              <a:extLst>
                <a:ext uri="{FF2B5EF4-FFF2-40B4-BE49-F238E27FC236}">
                  <a16:creationId xmlns:a16="http://schemas.microsoft.com/office/drawing/2014/main" id="{F28BB74A-347E-5952-2B5A-3955FF0E9DEF}"/>
                </a:ext>
              </a:extLst>
            </p:cNvPr>
            <p:cNvSpPr/>
            <p:nvPr/>
          </p:nvSpPr>
          <p:spPr>
            <a:xfrm>
              <a:off x="6550992" y="4870833"/>
              <a:ext cx="47472" cy="35748"/>
            </a:xfrm>
            <a:custGeom>
              <a:avLst/>
              <a:gdLst/>
              <a:ahLst/>
              <a:cxnLst/>
              <a:rect l="l" t="t" r="r" b="b"/>
              <a:pathLst>
                <a:path w="1810" h="1363" extrusionOk="0">
                  <a:moveTo>
                    <a:pt x="1" y="0"/>
                  </a:moveTo>
                  <a:lnTo>
                    <a:pt x="1" y="1362"/>
                  </a:lnTo>
                  <a:lnTo>
                    <a:pt x="1810" y="1362"/>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2118;p62">
              <a:extLst>
                <a:ext uri="{FF2B5EF4-FFF2-40B4-BE49-F238E27FC236}">
                  <a16:creationId xmlns:a16="http://schemas.microsoft.com/office/drawing/2014/main" id="{FE2E70F4-744A-44D6-3F33-E1F7B217E02E}"/>
                </a:ext>
              </a:extLst>
            </p:cNvPr>
            <p:cNvSpPr/>
            <p:nvPr/>
          </p:nvSpPr>
          <p:spPr>
            <a:xfrm>
              <a:off x="6571685" y="4882819"/>
              <a:ext cx="6085" cy="23762"/>
            </a:xfrm>
            <a:custGeom>
              <a:avLst/>
              <a:gdLst/>
              <a:ahLst/>
              <a:cxnLst/>
              <a:rect l="l" t="t" r="r" b="b"/>
              <a:pathLst>
                <a:path w="232" h="906" extrusionOk="0">
                  <a:moveTo>
                    <a:pt x="124" y="0"/>
                  </a:moveTo>
                  <a:cubicBezTo>
                    <a:pt x="121" y="0"/>
                    <a:pt x="119" y="0"/>
                    <a:pt x="116" y="1"/>
                  </a:cubicBezTo>
                  <a:cubicBezTo>
                    <a:pt x="54" y="1"/>
                    <a:pt x="1" y="49"/>
                    <a:pt x="1" y="111"/>
                  </a:cubicBezTo>
                  <a:lnTo>
                    <a:pt x="1" y="905"/>
                  </a:lnTo>
                  <a:lnTo>
                    <a:pt x="232" y="905"/>
                  </a:lnTo>
                  <a:lnTo>
                    <a:pt x="232" y="111"/>
                  </a:lnTo>
                  <a:cubicBezTo>
                    <a:pt x="232" y="51"/>
                    <a:pt x="183" y="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2119;p62">
              <a:extLst>
                <a:ext uri="{FF2B5EF4-FFF2-40B4-BE49-F238E27FC236}">
                  <a16:creationId xmlns:a16="http://schemas.microsoft.com/office/drawing/2014/main" id="{0CE5DADF-7A7C-F018-9016-E1F3A8E56111}"/>
                </a:ext>
              </a:extLst>
            </p:cNvPr>
            <p:cNvSpPr/>
            <p:nvPr/>
          </p:nvSpPr>
          <p:spPr>
            <a:xfrm>
              <a:off x="6571685" y="4787797"/>
              <a:ext cx="5954" cy="83194"/>
            </a:xfrm>
            <a:custGeom>
              <a:avLst/>
              <a:gdLst/>
              <a:ahLst/>
              <a:cxnLst/>
              <a:rect l="l" t="t" r="r" b="b"/>
              <a:pathLst>
                <a:path w="227" h="3172" extrusionOk="0">
                  <a:moveTo>
                    <a:pt x="1" y="0"/>
                  </a:moveTo>
                  <a:lnTo>
                    <a:pt x="1" y="3171"/>
                  </a:lnTo>
                  <a:lnTo>
                    <a:pt x="227" y="3171"/>
                  </a:lnTo>
                  <a:lnTo>
                    <a:pt x="2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2120;p62">
              <a:extLst>
                <a:ext uri="{FF2B5EF4-FFF2-40B4-BE49-F238E27FC236}">
                  <a16:creationId xmlns:a16="http://schemas.microsoft.com/office/drawing/2014/main" id="{D11CAEBD-9226-ABE4-B708-460AC7238F9B}"/>
                </a:ext>
              </a:extLst>
            </p:cNvPr>
            <p:cNvSpPr/>
            <p:nvPr/>
          </p:nvSpPr>
          <p:spPr>
            <a:xfrm>
              <a:off x="6562846" y="4758133"/>
              <a:ext cx="23631" cy="29690"/>
            </a:xfrm>
            <a:custGeom>
              <a:avLst/>
              <a:gdLst/>
              <a:ahLst/>
              <a:cxnLst/>
              <a:rect l="l" t="t" r="r" b="b"/>
              <a:pathLst>
                <a:path w="901" h="1132" extrusionOk="0">
                  <a:moveTo>
                    <a:pt x="1" y="1"/>
                  </a:moveTo>
                  <a:lnTo>
                    <a:pt x="1" y="679"/>
                  </a:lnTo>
                  <a:cubicBezTo>
                    <a:pt x="1" y="929"/>
                    <a:pt x="203" y="1131"/>
                    <a:pt x="453" y="1131"/>
                  </a:cubicBezTo>
                  <a:cubicBezTo>
                    <a:pt x="699" y="1131"/>
                    <a:pt x="901" y="929"/>
                    <a:pt x="901" y="679"/>
                  </a:cubicBezTo>
                  <a:lnTo>
                    <a:pt x="9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2121;p62">
              <a:extLst>
                <a:ext uri="{FF2B5EF4-FFF2-40B4-BE49-F238E27FC236}">
                  <a16:creationId xmlns:a16="http://schemas.microsoft.com/office/drawing/2014/main" id="{4002F30D-636D-D2DF-107B-64D504C811A2}"/>
                </a:ext>
              </a:extLst>
            </p:cNvPr>
            <p:cNvSpPr/>
            <p:nvPr/>
          </p:nvSpPr>
          <p:spPr>
            <a:xfrm>
              <a:off x="6550992" y="4710819"/>
              <a:ext cx="47472" cy="53268"/>
            </a:xfrm>
            <a:custGeom>
              <a:avLst/>
              <a:gdLst/>
              <a:ahLst/>
              <a:cxnLst/>
              <a:rect l="l" t="t" r="r" b="b"/>
              <a:pathLst>
                <a:path w="1810" h="2031" extrusionOk="0">
                  <a:moveTo>
                    <a:pt x="679" y="0"/>
                  </a:moveTo>
                  <a:cubicBezTo>
                    <a:pt x="304" y="0"/>
                    <a:pt x="1" y="303"/>
                    <a:pt x="1" y="679"/>
                  </a:cubicBezTo>
                  <a:lnTo>
                    <a:pt x="1" y="1131"/>
                  </a:lnTo>
                  <a:cubicBezTo>
                    <a:pt x="1" y="1626"/>
                    <a:pt x="405" y="2031"/>
                    <a:pt x="905" y="2031"/>
                  </a:cubicBezTo>
                  <a:cubicBezTo>
                    <a:pt x="908" y="2031"/>
                    <a:pt x="911" y="2031"/>
                    <a:pt x="914" y="2031"/>
                  </a:cubicBezTo>
                  <a:cubicBezTo>
                    <a:pt x="1410" y="2031"/>
                    <a:pt x="1810" y="1628"/>
                    <a:pt x="1810" y="1131"/>
                  </a:cubicBezTo>
                  <a:lnTo>
                    <a:pt x="1810" y="679"/>
                  </a:lnTo>
                  <a:cubicBezTo>
                    <a:pt x="1810" y="303"/>
                    <a:pt x="1507" y="0"/>
                    <a:pt x="1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2122;p62">
              <a:extLst>
                <a:ext uri="{FF2B5EF4-FFF2-40B4-BE49-F238E27FC236}">
                  <a16:creationId xmlns:a16="http://schemas.microsoft.com/office/drawing/2014/main" id="{7ED2E08E-7CBF-AF68-7E46-6FCA78242E9A}"/>
                </a:ext>
              </a:extLst>
            </p:cNvPr>
            <p:cNvSpPr/>
            <p:nvPr/>
          </p:nvSpPr>
          <p:spPr>
            <a:xfrm>
              <a:off x="6550887" y="4710688"/>
              <a:ext cx="32679" cy="53452"/>
            </a:xfrm>
            <a:custGeom>
              <a:avLst/>
              <a:gdLst/>
              <a:ahLst/>
              <a:cxnLst/>
              <a:rect l="l" t="t" r="r" b="b"/>
              <a:pathLst>
                <a:path w="1246" h="2038" extrusionOk="0">
                  <a:moveTo>
                    <a:pt x="683" y="0"/>
                  </a:moveTo>
                  <a:cubicBezTo>
                    <a:pt x="308" y="0"/>
                    <a:pt x="5" y="303"/>
                    <a:pt x="5" y="679"/>
                  </a:cubicBezTo>
                  <a:lnTo>
                    <a:pt x="5" y="1131"/>
                  </a:lnTo>
                  <a:cubicBezTo>
                    <a:pt x="1" y="1652"/>
                    <a:pt x="427" y="2037"/>
                    <a:pt x="902" y="2037"/>
                  </a:cubicBezTo>
                  <a:cubicBezTo>
                    <a:pt x="1016" y="2037"/>
                    <a:pt x="1132" y="2016"/>
                    <a:pt x="1246" y="1968"/>
                  </a:cubicBezTo>
                  <a:cubicBezTo>
                    <a:pt x="904" y="1834"/>
                    <a:pt x="683" y="1502"/>
                    <a:pt x="683" y="1131"/>
                  </a:cubicBezTo>
                  <a:lnTo>
                    <a:pt x="683" y="679"/>
                  </a:lnTo>
                  <a:cubicBezTo>
                    <a:pt x="683" y="352"/>
                    <a:pt x="919" y="68"/>
                    <a:pt x="1246" y="15"/>
                  </a:cubicBezTo>
                  <a:cubicBezTo>
                    <a:pt x="1207" y="5"/>
                    <a:pt x="1174"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2123;p62">
              <a:extLst>
                <a:ext uri="{FF2B5EF4-FFF2-40B4-BE49-F238E27FC236}">
                  <a16:creationId xmlns:a16="http://schemas.microsoft.com/office/drawing/2014/main" id="{AA6D0D74-31A4-7553-6B2C-7EC43CE9252C}"/>
                </a:ext>
              </a:extLst>
            </p:cNvPr>
            <p:cNvSpPr/>
            <p:nvPr/>
          </p:nvSpPr>
          <p:spPr>
            <a:xfrm>
              <a:off x="6550860" y="4710688"/>
              <a:ext cx="47472" cy="23736"/>
            </a:xfrm>
            <a:custGeom>
              <a:avLst/>
              <a:gdLst/>
              <a:ahLst/>
              <a:cxnLst/>
              <a:rect l="l" t="t" r="r" b="b"/>
              <a:pathLst>
                <a:path w="1810" h="905" extrusionOk="0">
                  <a:moveTo>
                    <a:pt x="679" y="0"/>
                  </a:moveTo>
                  <a:cubicBezTo>
                    <a:pt x="304" y="0"/>
                    <a:pt x="1" y="303"/>
                    <a:pt x="1" y="679"/>
                  </a:cubicBezTo>
                  <a:cubicBezTo>
                    <a:pt x="1" y="679"/>
                    <a:pt x="679" y="905"/>
                    <a:pt x="1810" y="905"/>
                  </a:cubicBezTo>
                  <a:lnTo>
                    <a:pt x="1810" y="679"/>
                  </a:lnTo>
                  <a:cubicBezTo>
                    <a:pt x="1810" y="303"/>
                    <a:pt x="1507" y="0"/>
                    <a:pt x="1132" y="0"/>
                  </a:cubicBezTo>
                  <a:close/>
                </a:path>
              </a:pathLst>
            </a:custGeom>
            <a:solidFill>
              <a:srgbClr val="798F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2124;p62">
              <a:extLst>
                <a:ext uri="{FF2B5EF4-FFF2-40B4-BE49-F238E27FC236}">
                  <a16:creationId xmlns:a16="http://schemas.microsoft.com/office/drawing/2014/main" id="{04A788C3-5036-150F-6709-46F2C7A8DCA8}"/>
                </a:ext>
              </a:extLst>
            </p:cNvPr>
            <p:cNvSpPr/>
            <p:nvPr/>
          </p:nvSpPr>
          <p:spPr>
            <a:xfrm>
              <a:off x="6550992" y="4710688"/>
              <a:ext cx="32575" cy="21611"/>
            </a:xfrm>
            <a:custGeom>
              <a:avLst/>
              <a:gdLst/>
              <a:ahLst/>
              <a:cxnLst/>
              <a:rect l="l" t="t" r="r" b="b"/>
              <a:pathLst>
                <a:path w="1242" h="824" extrusionOk="0">
                  <a:moveTo>
                    <a:pt x="679" y="0"/>
                  </a:moveTo>
                  <a:cubicBezTo>
                    <a:pt x="304" y="0"/>
                    <a:pt x="1" y="303"/>
                    <a:pt x="1" y="679"/>
                  </a:cubicBezTo>
                  <a:cubicBezTo>
                    <a:pt x="222" y="746"/>
                    <a:pt x="448" y="794"/>
                    <a:pt x="679" y="823"/>
                  </a:cubicBezTo>
                  <a:lnTo>
                    <a:pt x="679" y="679"/>
                  </a:lnTo>
                  <a:cubicBezTo>
                    <a:pt x="679" y="347"/>
                    <a:pt x="915" y="68"/>
                    <a:pt x="1242" y="15"/>
                  </a:cubicBezTo>
                  <a:cubicBezTo>
                    <a:pt x="1203" y="5"/>
                    <a:pt x="1170" y="0"/>
                    <a:pt x="1131" y="0"/>
                  </a:cubicBezTo>
                  <a:close/>
                </a:path>
              </a:pathLst>
            </a:custGeom>
            <a:solidFill>
              <a:srgbClr val="7188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2125;p62">
              <a:extLst>
                <a:ext uri="{FF2B5EF4-FFF2-40B4-BE49-F238E27FC236}">
                  <a16:creationId xmlns:a16="http://schemas.microsoft.com/office/drawing/2014/main" id="{6A456700-0545-C804-87B2-426BBF4461E7}"/>
                </a:ext>
              </a:extLst>
            </p:cNvPr>
            <p:cNvSpPr/>
            <p:nvPr/>
          </p:nvSpPr>
          <p:spPr>
            <a:xfrm>
              <a:off x="6634028" y="4758133"/>
              <a:ext cx="71339" cy="148448"/>
            </a:xfrm>
            <a:custGeom>
              <a:avLst/>
              <a:gdLst/>
              <a:ahLst/>
              <a:cxnLst/>
              <a:rect l="l" t="t" r="r" b="b"/>
              <a:pathLst>
                <a:path w="2720" h="5660" extrusionOk="0">
                  <a:moveTo>
                    <a:pt x="905" y="1"/>
                  </a:moveTo>
                  <a:lnTo>
                    <a:pt x="905" y="539"/>
                  </a:lnTo>
                  <a:cubicBezTo>
                    <a:pt x="905" y="626"/>
                    <a:pt x="857" y="703"/>
                    <a:pt x="780" y="742"/>
                  </a:cubicBezTo>
                  <a:lnTo>
                    <a:pt x="251" y="1006"/>
                  </a:lnTo>
                  <a:cubicBezTo>
                    <a:pt x="97" y="1083"/>
                    <a:pt x="1" y="1242"/>
                    <a:pt x="1" y="1415"/>
                  </a:cubicBezTo>
                  <a:lnTo>
                    <a:pt x="1" y="3643"/>
                  </a:lnTo>
                  <a:cubicBezTo>
                    <a:pt x="1" y="3778"/>
                    <a:pt x="44" y="3908"/>
                    <a:pt x="116" y="4018"/>
                  </a:cubicBezTo>
                  <a:lnTo>
                    <a:pt x="342" y="4355"/>
                  </a:lnTo>
                  <a:cubicBezTo>
                    <a:pt x="414" y="4466"/>
                    <a:pt x="453" y="4601"/>
                    <a:pt x="453" y="4730"/>
                  </a:cubicBezTo>
                  <a:lnTo>
                    <a:pt x="453" y="5659"/>
                  </a:lnTo>
                  <a:lnTo>
                    <a:pt x="2267" y="5659"/>
                  </a:lnTo>
                  <a:lnTo>
                    <a:pt x="2267" y="4730"/>
                  </a:lnTo>
                  <a:cubicBezTo>
                    <a:pt x="2267" y="4596"/>
                    <a:pt x="2306" y="4466"/>
                    <a:pt x="2378" y="4355"/>
                  </a:cubicBezTo>
                  <a:lnTo>
                    <a:pt x="2604" y="4018"/>
                  </a:lnTo>
                  <a:cubicBezTo>
                    <a:pt x="2676" y="3908"/>
                    <a:pt x="2719" y="3778"/>
                    <a:pt x="2719" y="3643"/>
                  </a:cubicBezTo>
                  <a:lnTo>
                    <a:pt x="2719" y="1410"/>
                  </a:lnTo>
                  <a:cubicBezTo>
                    <a:pt x="2715" y="1242"/>
                    <a:pt x="2618" y="1083"/>
                    <a:pt x="2464" y="1006"/>
                  </a:cubicBezTo>
                  <a:lnTo>
                    <a:pt x="1935" y="742"/>
                  </a:lnTo>
                  <a:cubicBezTo>
                    <a:pt x="1858" y="703"/>
                    <a:pt x="1810" y="626"/>
                    <a:pt x="1810" y="539"/>
                  </a:cubicBezTo>
                  <a:lnTo>
                    <a:pt x="18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2126;p62">
              <a:extLst>
                <a:ext uri="{FF2B5EF4-FFF2-40B4-BE49-F238E27FC236}">
                  <a16:creationId xmlns:a16="http://schemas.microsoft.com/office/drawing/2014/main" id="{34626263-1617-6302-9F52-D6D69EF42F72}"/>
                </a:ext>
              </a:extLst>
            </p:cNvPr>
            <p:cNvSpPr/>
            <p:nvPr/>
          </p:nvSpPr>
          <p:spPr>
            <a:xfrm>
              <a:off x="6634028" y="4788164"/>
              <a:ext cx="17835" cy="94550"/>
            </a:xfrm>
            <a:custGeom>
              <a:avLst/>
              <a:gdLst/>
              <a:ahLst/>
              <a:cxnLst/>
              <a:rect l="l" t="t" r="r" b="b"/>
              <a:pathLst>
                <a:path w="680" h="3605" extrusionOk="0">
                  <a:moveTo>
                    <a:pt x="92" y="1"/>
                  </a:moveTo>
                  <a:cubicBezTo>
                    <a:pt x="34" y="73"/>
                    <a:pt x="1" y="169"/>
                    <a:pt x="1" y="265"/>
                  </a:cubicBezTo>
                  <a:lnTo>
                    <a:pt x="1" y="2493"/>
                  </a:lnTo>
                  <a:cubicBezTo>
                    <a:pt x="1" y="2628"/>
                    <a:pt x="39" y="2758"/>
                    <a:pt x="116" y="2873"/>
                  </a:cubicBezTo>
                  <a:lnTo>
                    <a:pt x="338" y="3210"/>
                  </a:lnTo>
                  <a:cubicBezTo>
                    <a:pt x="414" y="3321"/>
                    <a:pt x="453" y="3451"/>
                    <a:pt x="453" y="3585"/>
                  </a:cubicBezTo>
                  <a:lnTo>
                    <a:pt x="453" y="3605"/>
                  </a:lnTo>
                  <a:lnTo>
                    <a:pt x="679" y="3605"/>
                  </a:lnTo>
                  <a:lnTo>
                    <a:pt x="679" y="665"/>
                  </a:lnTo>
                  <a:cubicBezTo>
                    <a:pt x="679" y="520"/>
                    <a:pt x="612" y="386"/>
                    <a:pt x="501" y="304"/>
                  </a:cubicBezTo>
                  <a:lnTo>
                    <a:pt x="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2127;p62">
              <a:extLst>
                <a:ext uri="{FF2B5EF4-FFF2-40B4-BE49-F238E27FC236}">
                  <a16:creationId xmlns:a16="http://schemas.microsoft.com/office/drawing/2014/main" id="{10ADA6A0-B90F-8441-F4A7-5F48DF98CE93}"/>
                </a:ext>
              </a:extLst>
            </p:cNvPr>
            <p:cNvSpPr/>
            <p:nvPr/>
          </p:nvSpPr>
          <p:spPr>
            <a:xfrm>
              <a:off x="6687427" y="4788164"/>
              <a:ext cx="17808" cy="94550"/>
            </a:xfrm>
            <a:custGeom>
              <a:avLst/>
              <a:gdLst/>
              <a:ahLst/>
              <a:cxnLst/>
              <a:rect l="l" t="t" r="r" b="b"/>
              <a:pathLst>
                <a:path w="679" h="3605" extrusionOk="0">
                  <a:moveTo>
                    <a:pt x="587" y="1"/>
                  </a:moveTo>
                  <a:lnTo>
                    <a:pt x="178" y="304"/>
                  </a:lnTo>
                  <a:cubicBezTo>
                    <a:pt x="67" y="386"/>
                    <a:pt x="0" y="520"/>
                    <a:pt x="0" y="665"/>
                  </a:cubicBezTo>
                  <a:lnTo>
                    <a:pt x="0" y="3605"/>
                  </a:lnTo>
                  <a:lnTo>
                    <a:pt x="226" y="3605"/>
                  </a:lnTo>
                  <a:lnTo>
                    <a:pt x="226" y="3585"/>
                  </a:lnTo>
                  <a:cubicBezTo>
                    <a:pt x="226" y="3451"/>
                    <a:pt x="265" y="3321"/>
                    <a:pt x="342" y="3210"/>
                  </a:cubicBezTo>
                  <a:lnTo>
                    <a:pt x="563" y="2873"/>
                  </a:lnTo>
                  <a:cubicBezTo>
                    <a:pt x="640" y="2758"/>
                    <a:pt x="679" y="2628"/>
                    <a:pt x="679" y="2493"/>
                  </a:cubicBezTo>
                  <a:lnTo>
                    <a:pt x="679" y="265"/>
                  </a:lnTo>
                  <a:cubicBezTo>
                    <a:pt x="679" y="169"/>
                    <a:pt x="645" y="73"/>
                    <a:pt x="5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2128;p62">
              <a:extLst>
                <a:ext uri="{FF2B5EF4-FFF2-40B4-BE49-F238E27FC236}">
                  <a16:creationId xmlns:a16="http://schemas.microsoft.com/office/drawing/2014/main" id="{E9962950-A856-444F-9F4A-79D2FA196A3B}"/>
                </a:ext>
              </a:extLst>
            </p:cNvPr>
            <p:cNvSpPr/>
            <p:nvPr/>
          </p:nvSpPr>
          <p:spPr>
            <a:xfrm>
              <a:off x="6645883" y="4870833"/>
              <a:ext cx="47498" cy="35748"/>
            </a:xfrm>
            <a:custGeom>
              <a:avLst/>
              <a:gdLst/>
              <a:ahLst/>
              <a:cxnLst/>
              <a:rect l="l" t="t" r="r" b="b"/>
              <a:pathLst>
                <a:path w="1811" h="1363" extrusionOk="0">
                  <a:moveTo>
                    <a:pt x="1" y="0"/>
                  </a:moveTo>
                  <a:lnTo>
                    <a:pt x="1" y="1362"/>
                  </a:lnTo>
                  <a:lnTo>
                    <a:pt x="1810" y="1362"/>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2129;p62">
              <a:extLst>
                <a:ext uri="{FF2B5EF4-FFF2-40B4-BE49-F238E27FC236}">
                  <a16:creationId xmlns:a16="http://schemas.microsoft.com/office/drawing/2014/main" id="{826E2817-699C-BAA3-EB26-8206E28211CE}"/>
                </a:ext>
              </a:extLst>
            </p:cNvPr>
            <p:cNvSpPr/>
            <p:nvPr/>
          </p:nvSpPr>
          <p:spPr>
            <a:xfrm>
              <a:off x="6666707" y="4882819"/>
              <a:ext cx="5980" cy="23762"/>
            </a:xfrm>
            <a:custGeom>
              <a:avLst/>
              <a:gdLst/>
              <a:ahLst/>
              <a:cxnLst/>
              <a:rect l="l" t="t" r="r" b="b"/>
              <a:pathLst>
                <a:path w="228" h="906" extrusionOk="0">
                  <a:moveTo>
                    <a:pt x="112" y="1"/>
                  </a:moveTo>
                  <a:cubicBezTo>
                    <a:pt x="49" y="1"/>
                    <a:pt x="1" y="49"/>
                    <a:pt x="1" y="111"/>
                  </a:cubicBezTo>
                  <a:lnTo>
                    <a:pt x="1" y="905"/>
                  </a:lnTo>
                  <a:lnTo>
                    <a:pt x="227" y="905"/>
                  </a:lnTo>
                  <a:lnTo>
                    <a:pt x="227" y="111"/>
                  </a:lnTo>
                  <a:cubicBezTo>
                    <a:pt x="227" y="49"/>
                    <a:pt x="174" y="1"/>
                    <a:pt x="1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2130;p62">
              <a:extLst>
                <a:ext uri="{FF2B5EF4-FFF2-40B4-BE49-F238E27FC236}">
                  <a16:creationId xmlns:a16="http://schemas.microsoft.com/office/drawing/2014/main" id="{72FB03B8-23E0-C7F1-9095-D1979F760899}"/>
                </a:ext>
              </a:extLst>
            </p:cNvPr>
            <p:cNvSpPr/>
            <p:nvPr/>
          </p:nvSpPr>
          <p:spPr>
            <a:xfrm>
              <a:off x="6666602" y="4787797"/>
              <a:ext cx="5954" cy="83194"/>
            </a:xfrm>
            <a:custGeom>
              <a:avLst/>
              <a:gdLst/>
              <a:ahLst/>
              <a:cxnLst/>
              <a:rect l="l" t="t" r="r" b="b"/>
              <a:pathLst>
                <a:path w="227" h="3172" extrusionOk="0">
                  <a:moveTo>
                    <a:pt x="0" y="0"/>
                  </a:moveTo>
                  <a:lnTo>
                    <a:pt x="0" y="3171"/>
                  </a:lnTo>
                  <a:lnTo>
                    <a:pt x="226" y="3171"/>
                  </a:lnTo>
                  <a:lnTo>
                    <a:pt x="2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2131;p62">
              <a:extLst>
                <a:ext uri="{FF2B5EF4-FFF2-40B4-BE49-F238E27FC236}">
                  <a16:creationId xmlns:a16="http://schemas.microsoft.com/office/drawing/2014/main" id="{92725BA0-0A77-0F60-4CE2-3B187D447B49}"/>
                </a:ext>
              </a:extLst>
            </p:cNvPr>
            <p:cNvSpPr/>
            <p:nvPr/>
          </p:nvSpPr>
          <p:spPr>
            <a:xfrm>
              <a:off x="6657764" y="4758133"/>
              <a:ext cx="23736" cy="29690"/>
            </a:xfrm>
            <a:custGeom>
              <a:avLst/>
              <a:gdLst/>
              <a:ahLst/>
              <a:cxnLst/>
              <a:rect l="l" t="t" r="r" b="b"/>
              <a:pathLst>
                <a:path w="905" h="1132" extrusionOk="0">
                  <a:moveTo>
                    <a:pt x="0" y="1"/>
                  </a:moveTo>
                  <a:lnTo>
                    <a:pt x="0" y="679"/>
                  </a:lnTo>
                  <a:cubicBezTo>
                    <a:pt x="0" y="929"/>
                    <a:pt x="202" y="1131"/>
                    <a:pt x="453" y="1131"/>
                  </a:cubicBezTo>
                  <a:cubicBezTo>
                    <a:pt x="703" y="1131"/>
                    <a:pt x="905" y="929"/>
                    <a:pt x="905" y="679"/>
                  </a:cubicBezTo>
                  <a:lnTo>
                    <a:pt x="9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2132;p62">
              <a:extLst>
                <a:ext uri="{FF2B5EF4-FFF2-40B4-BE49-F238E27FC236}">
                  <a16:creationId xmlns:a16="http://schemas.microsoft.com/office/drawing/2014/main" id="{08C30393-30A7-EBDB-5EBB-40918F532375}"/>
                </a:ext>
              </a:extLst>
            </p:cNvPr>
            <p:cNvSpPr/>
            <p:nvPr/>
          </p:nvSpPr>
          <p:spPr>
            <a:xfrm>
              <a:off x="6646014" y="4710819"/>
              <a:ext cx="47367" cy="53268"/>
            </a:xfrm>
            <a:custGeom>
              <a:avLst/>
              <a:gdLst/>
              <a:ahLst/>
              <a:cxnLst/>
              <a:rect l="l" t="t" r="r" b="b"/>
              <a:pathLst>
                <a:path w="1806" h="2031" extrusionOk="0">
                  <a:moveTo>
                    <a:pt x="679" y="0"/>
                  </a:moveTo>
                  <a:cubicBezTo>
                    <a:pt x="304" y="0"/>
                    <a:pt x="1" y="303"/>
                    <a:pt x="1" y="679"/>
                  </a:cubicBezTo>
                  <a:lnTo>
                    <a:pt x="1" y="1131"/>
                  </a:lnTo>
                  <a:cubicBezTo>
                    <a:pt x="1" y="1626"/>
                    <a:pt x="400" y="2031"/>
                    <a:pt x="901" y="2031"/>
                  </a:cubicBezTo>
                  <a:cubicBezTo>
                    <a:pt x="1401" y="2031"/>
                    <a:pt x="1805" y="1626"/>
                    <a:pt x="1805" y="1131"/>
                  </a:cubicBezTo>
                  <a:lnTo>
                    <a:pt x="1805" y="679"/>
                  </a:lnTo>
                  <a:cubicBezTo>
                    <a:pt x="1805" y="303"/>
                    <a:pt x="1497" y="0"/>
                    <a:pt x="1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2133;p62">
              <a:extLst>
                <a:ext uri="{FF2B5EF4-FFF2-40B4-BE49-F238E27FC236}">
                  <a16:creationId xmlns:a16="http://schemas.microsoft.com/office/drawing/2014/main" id="{1ECBF59E-A6A0-46EE-CDAB-FFE783254646}"/>
                </a:ext>
              </a:extLst>
            </p:cNvPr>
            <p:cNvSpPr/>
            <p:nvPr/>
          </p:nvSpPr>
          <p:spPr>
            <a:xfrm>
              <a:off x="6645804" y="4710688"/>
              <a:ext cx="32811" cy="53452"/>
            </a:xfrm>
            <a:custGeom>
              <a:avLst/>
              <a:gdLst/>
              <a:ahLst/>
              <a:cxnLst/>
              <a:rect l="l" t="t" r="r" b="b"/>
              <a:pathLst>
                <a:path w="1251" h="2038" extrusionOk="0">
                  <a:moveTo>
                    <a:pt x="682" y="0"/>
                  </a:moveTo>
                  <a:cubicBezTo>
                    <a:pt x="307" y="0"/>
                    <a:pt x="4" y="303"/>
                    <a:pt x="4" y="679"/>
                  </a:cubicBezTo>
                  <a:lnTo>
                    <a:pt x="4" y="1131"/>
                  </a:lnTo>
                  <a:cubicBezTo>
                    <a:pt x="0" y="1652"/>
                    <a:pt x="426" y="2037"/>
                    <a:pt x="904" y="2037"/>
                  </a:cubicBezTo>
                  <a:cubicBezTo>
                    <a:pt x="1018" y="2037"/>
                    <a:pt x="1135" y="2016"/>
                    <a:pt x="1250" y="1968"/>
                  </a:cubicBezTo>
                  <a:cubicBezTo>
                    <a:pt x="904" y="1834"/>
                    <a:pt x="682" y="1502"/>
                    <a:pt x="682" y="1131"/>
                  </a:cubicBezTo>
                  <a:lnTo>
                    <a:pt x="682" y="679"/>
                  </a:lnTo>
                  <a:cubicBezTo>
                    <a:pt x="682" y="352"/>
                    <a:pt x="923" y="68"/>
                    <a:pt x="1245" y="15"/>
                  </a:cubicBezTo>
                  <a:cubicBezTo>
                    <a:pt x="1212" y="5"/>
                    <a:pt x="1173"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2134;p62">
              <a:extLst>
                <a:ext uri="{FF2B5EF4-FFF2-40B4-BE49-F238E27FC236}">
                  <a16:creationId xmlns:a16="http://schemas.microsoft.com/office/drawing/2014/main" id="{4801B5C9-5E27-1F43-58C4-E337CA2DCA44}"/>
                </a:ext>
              </a:extLst>
            </p:cNvPr>
            <p:cNvSpPr/>
            <p:nvPr/>
          </p:nvSpPr>
          <p:spPr>
            <a:xfrm>
              <a:off x="6645883" y="4710688"/>
              <a:ext cx="47498" cy="23736"/>
            </a:xfrm>
            <a:custGeom>
              <a:avLst/>
              <a:gdLst/>
              <a:ahLst/>
              <a:cxnLst/>
              <a:rect l="l" t="t" r="r" b="b"/>
              <a:pathLst>
                <a:path w="1811" h="905" extrusionOk="0">
                  <a:moveTo>
                    <a:pt x="679" y="0"/>
                  </a:moveTo>
                  <a:cubicBezTo>
                    <a:pt x="304" y="0"/>
                    <a:pt x="1" y="303"/>
                    <a:pt x="1" y="679"/>
                  </a:cubicBezTo>
                  <a:cubicBezTo>
                    <a:pt x="1" y="679"/>
                    <a:pt x="679" y="905"/>
                    <a:pt x="1810" y="905"/>
                  </a:cubicBezTo>
                  <a:lnTo>
                    <a:pt x="1810" y="679"/>
                  </a:lnTo>
                  <a:cubicBezTo>
                    <a:pt x="1810" y="303"/>
                    <a:pt x="1507" y="0"/>
                    <a:pt x="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2135;p62">
              <a:extLst>
                <a:ext uri="{FF2B5EF4-FFF2-40B4-BE49-F238E27FC236}">
                  <a16:creationId xmlns:a16="http://schemas.microsoft.com/office/drawing/2014/main" id="{9364FD05-9149-5912-81B4-B36E98C8DDE7}"/>
                </a:ext>
              </a:extLst>
            </p:cNvPr>
            <p:cNvSpPr/>
            <p:nvPr/>
          </p:nvSpPr>
          <p:spPr>
            <a:xfrm>
              <a:off x="6645883" y="4710688"/>
              <a:ext cx="32601" cy="21611"/>
            </a:xfrm>
            <a:custGeom>
              <a:avLst/>
              <a:gdLst/>
              <a:ahLst/>
              <a:cxnLst/>
              <a:rect l="l" t="t" r="r" b="b"/>
              <a:pathLst>
                <a:path w="1243" h="824" extrusionOk="0">
                  <a:moveTo>
                    <a:pt x="679" y="0"/>
                  </a:moveTo>
                  <a:cubicBezTo>
                    <a:pt x="304" y="0"/>
                    <a:pt x="1" y="303"/>
                    <a:pt x="1" y="679"/>
                  </a:cubicBezTo>
                  <a:cubicBezTo>
                    <a:pt x="222" y="746"/>
                    <a:pt x="448" y="794"/>
                    <a:pt x="679" y="823"/>
                  </a:cubicBezTo>
                  <a:lnTo>
                    <a:pt x="679" y="679"/>
                  </a:lnTo>
                  <a:cubicBezTo>
                    <a:pt x="679" y="347"/>
                    <a:pt x="920" y="68"/>
                    <a:pt x="1242" y="15"/>
                  </a:cubicBezTo>
                  <a:cubicBezTo>
                    <a:pt x="1209" y="5"/>
                    <a:pt x="1170" y="0"/>
                    <a:pt x="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2136;p62">
              <a:extLst>
                <a:ext uri="{FF2B5EF4-FFF2-40B4-BE49-F238E27FC236}">
                  <a16:creationId xmlns:a16="http://schemas.microsoft.com/office/drawing/2014/main" id="{B1B47CA8-58C5-2870-4CE0-C67295B61352}"/>
                </a:ext>
              </a:extLst>
            </p:cNvPr>
            <p:cNvSpPr/>
            <p:nvPr/>
          </p:nvSpPr>
          <p:spPr>
            <a:xfrm>
              <a:off x="6343899" y="4604414"/>
              <a:ext cx="366765" cy="307832"/>
            </a:xfrm>
            <a:custGeom>
              <a:avLst/>
              <a:gdLst/>
              <a:ahLst/>
              <a:cxnLst/>
              <a:rect l="l" t="t" r="r" b="b"/>
              <a:pathLst>
                <a:path w="13984" h="11737" extrusionOk="0">
                  <a:moveTo>
                    <a:pt x="3595" y="410"/>
                  </a:moveTo>
                  <a:cubicBezTo>
                    <a:pt x="3860" y="415"/>
                    <a:pt x="4071" y="626"/>
                    <a:pt x="4071" y="886"/>
                  </a:cubicBezTo>
                  <a:lnTo>
                    <a:pt x="4071" y="1338"/>
                  </a:lnTo>
                  <a:cubicBezTo>
                    <a:pt x="4071" y="1723"/>
                    <a:pt x="3758" y="2036"/>
                    <a:pt x="3369" y="2036"/>
                  </a:cubicBezTo>
                  <a:cubicBezTo>
                    <a:pt x="2984" y="2036"/>
                    <a:pt x="2671" y="1723"/>
                    <a:pt x="2671" y="1338"/>
                  </a:cubicBezTo>
                  <a:lnTo>
                    <a:pt x="2671" y="886"/>
                  </a:lnTo>
                  <a:cubicBezTo>
                    <a:pt x="2671" y="626"/>
                    <a:pt x="2883" y="415"/>
                    <a:pt x="3143" y="410"/>
                  </a:cubicBezTo>
                  <a:close/>
                  <a:moveTo>
                    <a:pt x="7218" y="415"/>
                  </a:moveTo>
                  <a:cubicBezTo>
                    <a:pt x="7478" y="415"/>
                    <a:pt x="7690" y="626"/>
                    <a:pt x="7694" y="886"/>
                  </a:cubicBezTo>
                  <a:lnTo>
                    <a:pt x="7694" y="1338"/>
                  </a:lnTo>
                  <a:cubicBezTo>
                    <a:pt x="7690" y="1723"/>
                    <a:pt x="7377" y="2041"/>
                    <a:pt x="6992" y="2041"/>
                  </a:cubicBezTo>
                  <a:cubicBezTo>
                    <a:pt x="6607" y="2041"/>
                    <a:pt x="6294" y="1723"/>
                    <a:pt x="6289" y="1338"/>
                  </a:cubicBezTo>
                  <a:lnTo>
                    <a:pt x="6289" y="886"/>
                  </a:lnTo>
                  <a:cubicBezTo>
                    <a:pt x="6294" y="626"/>
                    <a:pt x="6506" y="415"/>
                    <a:pt x="6766" y="415"/>
                  </a:cubicBezTo>
                  <a:close/>
                  <a:moveTo>
                    <a:pt x="10841" y="415"/>
                  </a:moveTo>
                  <a:cubicBezTo>
                    <a:pt x="11101" y="415"/>
                    <a:pt x="11313" y="626"/>
                    <a:pt x="11313" y="886"/>
                  </a:cubicBezTo>
                  <a:lnTo>
                    <a:pt x="11313" y="1338"/>
                  </a:lnTo>
                  <a:cubicBezTo>
                    <a:pt x="11313" y="1728"/>
                    <a:pt x="11000" y="2041"/>
                    <a:pt x="10615" y="2041"/>
                  </a:cubicBezTo>
                  <a:cubicBezTo>
                    <a:pt x="10225" y="2041"/>
                    <a:pt x="9913" y="1728"/>
                    <a:pt x="9913" y="1338"/>
                  </a:cubicBezTo>
                  <a:lnTo>
                    <a:pt x="9913" y="886"/>
                  </a:lnTo>
                  <a:cubicBezTo>
                    <a:pt x="9913" y="626"/>
                    <a:pt x="10124" y="415"/>
                    <a:pt x="10389" y="415"/>
                  </a:cubicBezTo>
                  <a:close/>
                  <a:moveTo>
                    <a:pt x="3619" y="2450"/>
                  </a:moveTo>
                  <a:lnTo>
                    <a:pt x="3619" y="2556"/>
                  </a:lnTo>
                  <a:cubicBezTo>
                    <a:pt x="3619" y="2633"/>
                    <a:pt x="3638" y="2710"/>
                    <a:pt x="3677" y="2777"/>
                  </a:cubicBezTo>
                  <a:lnTo>
                    <a:pt x="3383" y="3071"/>
                  </a:lnTo>
                  <a:cubicBezTo>
                    <a:pt x="3381" y="3076"/>
                    <a:pt x="3376" y="3078"/>
                    <a:pt x="3371" y="3078"/>
                  </a:cubicBezTo>
                  <a:cubicBezTo>
                    <a:pt x="3365" y="3078"/>
                    <a:pt x="3359" y="3076"/>
                    <a:pt x="3354" y="3071"/>
                  </a:cubicBezTo>
                  <a:lnTo>
                    <a:pt x="3061" y="2777"/>
                  </a:lnTo>
                  <a:cubicBezTo>
                    <a:pt x="3099" y="2710"/>
                    <a:pt x="3123" y="2633"/>
                    <a:pt x="3123" y="2556"/>
                  </a:cubicBezTo>
                  <a:lnTo>
                    <a:pt x="3123" y="2450"/>
                  </a:lnTo>
                  <a:close/>
                  <a:moveTo>
                    <a:pt x="7237" y="2450"/>
                  </a:moveTo>
                  <a:lnTo>
                    <a:pt x="7237" y="2556"/>
                  </a:lnTo>
                  <a:cubicBezTo>
                    <a:pt x="7237" y="2633"/>
                    <a:pt x="7261" y="2710"/>
                    <a:pt x="7300" y="2777"/>
                  </a:cubicBezTo>
                  <a:lnTo>
                    <a:pt x="7006" y="3071"/>
                  </a:lnTo>
                  <a:cubicBezTo>
                    <a:pt x="7002" y="3076"/>
                    <a:pt x="6997" y="3078"/>
                    <a:pt x="6992" y="3078"/>
                  </a:cubicBezTo>
                  <a:cubicBezTo>
                    <a:pt x="6987" y="3078"/>
                    <a:pt x="6982" y="3076"/>
                    <a:pt x="6978" y="3071"/>
                  </a:cubicBezTo>
                  <a:lnTo>
                    <a:pt x="6684" y="2777"/>
                  </a:lnTo>
                  <a:cubicBezTo>
                    <a:pt x="6722" y="2710"/>
                    <a:pt x="6747" y="2633"/>
                    <a:pt x="6742" y="2556"/>
                  </a:cubicBezTo>
                  <a:lnTo>
                    <a:pt x="6742" y="2450"/>
                  </a:lnTo>
                  <a:close/>
                  <a:moveTo>
                    <a:pt x="10861" y="2450"/>
                  </a:moveTo>
                  <a:lnTo>
                    <a:pt x="10861" y="2556"/>
                  </a:lnTo>
                  <a:cubicBezTo>
                    <a:pt x="10861" y="2638"/>
                    <a:pt x="10880" y="2710"/>
                    <a:pt x="10923" y="2777"/>
                  </a:cubicBezTo>
                  <a:lnTo>
                    <a:pt x="10630" y="3071"/>
                  </a:lnTo>
                  <a:cubicBezTo>
                    <a:pt x="10625" y="3076"/>
                    <a:pt x="10619" y="3078"/>
                    <a:pt x="10613" y="3078"/>
                  </a:cubicBezTo>
                  <a:cubicBezTo>
                    <a:pt x="10608" y="3078"/>
                    <a:pt x="10603" y="3076"/>
                    <a:pt x="10601" y="3071"/>
                  </a:cubicBezTo>
                  <a:lnTo>
                    <a:pt x="10307" y="2777"/>
                  </a:lnTo>
                  <a:cubicBezTo>
                    <a:pt x="10346" y="2710"/>
                    <a:pt x="10365" y="2638"/>
                    <a:pt x="10365" y="2556"/>
                  </a:cubicBezTo>
                  <a:lnTo>
                    <a:pt x="10365" y="2450"/>
                  </a:lnTo>
                  <a:close/>
                  <a:moveTo>
                    <a:pt x="1790" y="4259"/>
                  </a:moveTo>
                  <a:cubicBezTo>
                    <a:pt x="2050" y="4259"/>
                    <a:pt x="2262" y="4471"/>
                    <a:pt x="2262" y="4736"/>
                  </a:cubicBezTo>
                  <a:lnTo>
                    <a:pt x="2262" y="5183"/>
                  </a:lnTo>
                  <a:cubicBezTo>
                    <a:pt x="2262" y="5573"/>
                    <a:pt x="1944" y="5886"/>
                    <a:pt x="1559" y="5886"/>
                  </a:cubicBezTo>
                  <a:cubicBezTo>
                    <a:pt x="1175" y="5886"/>
                    <a:pt x="862" y="5573"/>
                    <a:pt x="862" y="5183"/>
                  </a:cubicBezTo>
                  <a:lnTo>
                    <a:pt x="862" y="4731"/>
                  </a:lnTo>
                  <a:cubicBezTo>
                    <a:pt x="862" y="4471"/>
                    <a:pt x="1074" y="4259"/>
                    <a:pt x="1338" y="4259"/>
                  </a:cubicBezTo>
                  <a:close/>
                  <a:moveTo>
                    <a:pt x="5409" y="4259"/>
                  </a:moveTo>
                  <a:cubicBezTo>
                    <a:pt x="5669" y="4259"/>
                    <a:pt x="5880" y="4471"/>
                    <a:pt x="5880" y="4731"/>
                  </a:cubicBezTo>
                  <a:lnTo>
                    <a:pt x="5880" y="5183"/>
                  </a:lnTo>
                  <a:cubicBezTo>
                    <a:pt x="5880" y="5573"/>
                    <a:pt x="5568" y="5886"/>
                    <a:pt x="5183" y="5886"/>
                  </a:cubicBezTo>
                  <a:cubicBezTo>
                    <a:pt x="4798" y="5886"/>
                    <a:pt x="4480" y="5573"/>
                    <a:pt x="4480" y="5183"/>
                  </a:cubicBezTo>
                  <a:lnTo>
                    <a:pt x="4480" y="4731"/>
                  </a:lnTo>
                  <a:cubicBezTo>
                    <a:pt x="4480" y="4471"/>
                    <a:pt x="4697" y="4259"/>
                    <a:pt x="4957" y="4259"/>
                  </a:cubicBezTo>
                  <a:close/>
                  <a:moveTo>
                    <a:pt x="9032" y="4259"/>
                  </a:moveTo>
                  <a:cubicBezTo>
                    <a:pt x="9292" y="4259"/>
                    <a:pt x="9504" y="4471"/>
                    <a:pt x="9504" y="4731"/>
                  </a:cubicBezTo>
                  <a:lnTo>
                    <a:pt x="9504" y="5183"/>
                  </a:lnTo>
                  <a:cubicBezTo>
                    <a:pt x="9504" y="5573"/>
                    <a:pt x="9191" y="5886"/>
                    <a:pt x="8806" y="5886"/>
                  </a:cubicBezTo>
                  <a:cubicBezTo>
                    <a:pt x="8416" y="5886"/>
                    <a:pt x="8103" y="5573"/>
                    <a:pt x="8103" y="5183"/>
                  </a:cubicBezTo>
                  <a:lnTo>
                    <a:pt x="8103" y="4731"/>
                  </a:lnTo>
                  <a:cubicBezTo>
                    <a:pt x="8103" y="4471"/>
                    <a:pt x="8315" y="4259"/>
                    <a:pt x="8580" y="4259"/>
                  </a:cubicBezTo>
                  <a:close/>
                  <a:moveTo>
                    <a:pt x="12646" y="4259"/>
                  </a:moveTo>
                  <a:cubicBezTo>
                    <a:pt x="12906" y="4259"/>
                    <a:pt x="13117" y="4471"/>
                    <a:pt x="13117" y="4736"/>
                  </a:cubicBezTo>
                  <a:lnTo>
                    <a:pt x="13117" y="5188"/>
                  </a:lnTo>
                  <a:cubicBezTo>
                    <a:pt x="13117" y="5573"/>
                    <a:pt x="12805" y="5886"/>
                    <a:pt x="12420" y="5886"/>
                  </a:cubicBezTo>
                  <a:cubicBezTo>
                    <a:pt x="12030" y="5886"/>
                    <a:pt x="11717" y="5573"/>
                    <a:pt x="11717" y="5188"/>
                  </a:cubicBezTo>
                  <a:lnTo>
                    <a:pt x="11717" y="4736"/>
                  </a:lnTo>
                  <a:lnTo>
                    <a:pt x="11722" y="4736"/>
                  </a:lnTo>
                  <a:cubicBezTo>
                    <a:pt x="11722" y="4471"/>
                    <a:pt x="11938" y="4259"/>
                    <a:pt x="12198" y="4259"/>
                  </a:cubicBezTo>
                  <a:close/>
                  <a:moveTo>
                    <a:pt x="1810" y="6295"/>
                  </a:moveTo>
                  <a:lnTo>
                    <a:pt x="1810" y="6400"/>
                  </a:lnTo>
                  <a:cubicBezTo>
                    <a:pt x="1810" y="6477"/>
                    <a:pt x="1829" y="6554"/>
                    <a:pt x="1867" y="6622"/>
                  </a:cubicBezTo>
                  <a:lnTo>
                    <a:pt x="1574" y="6915"/>
                  </a:lnTo>
                  <a:cubicBezTo>
                    <a:pt x="1572" y="6920"/>
                    <a:pt x="1567" y="6923"/>
                    <a:pt x="1561" y="6923"/>
                  </a:cubicBezTo>
                  <a:cubicBezTo>
                    <a:pt x="1556" y="6923"/>
                    <a:pt x="1550" y="6920"/>
                    <a:pt x="1545" y="6915"/>
                  </a:cubicBezTo>
                  <a:lnTo>
                    <a:pt x="1252" y="6622"/>
                  </a:lnTo>
                  <a:cubicBezTo>
                    <a:pt x="1290" y="6554"/>
                    <a:pt x="1314" y="6477"/>
                    <a:pt x="1314" y="6400"/>
                  </a:cubicBezTo>
                  <a:lnTo>
                    <a:pt x="1314" y="6295"/>
                  </a:lnTo>
                  <a:close/>
                  <a:moveTo>
                    <a:pt x="5428" y="6295"/>
                  </a:moveTo>
                  <a:lnTo>
                    <a:pt x="5428" y="6400"/>
                  </a:lnTo>
                  <a:cubicBezTo>
                    <a:pt x="5428" y="6482"/>
                    <a:pt x="5452" y="6554"/>
                    <a:pt x="5491" y="6622"/>
                  </a:cubicBezTo>
                  <a:lnTo>
                    <a:pt x="5197" y="6915"/>
                  </a:lnTo>
                  <a:cubicBezTo>
                    <a:pt x="5192" y="6920"/>
                    <a:pt x="5186" y="6923"/>
                    <a:pt x="5181" y="6923"/>
                  </a:cubicBezTo>
                  <a:cubicBezTo>
                    <a:pt x="5176" y="6923"/>
                    <a:pt x="5171" y="6920"/>
                    <a:pt x="5168" y="6915"/>
                  </a:cubicBezTo>
                  <a:lnTo>
                    <a:pt x="4875" y="6622"/>
                  </a:lnTo>
                  <a:cubicBezTo>
                    <a:pt x="4913" y="6554"/>
                    <a:pt x="4933" y="6482"/>
                    <a:pt x="4933" y="6400"/>
                  </a:cubicBezTo>
                  <a:lnTo>
                    <a:pt x="4933" y="6295"/>
                  </a:lnTo>
                  <a:close/>
                  <a:moveTo>
                    <a:pt x="9051" y="6295"/>
                  </a:moveTo>
                  <a:lnTo>
                    <a:pt x="9051" y="6400"/>
                  </a:lnTo>
                  <a:cubicBezTo>
                    <a:pt x="9051" y="6482"/>
                    <a:pt x="9071" y="6554"/>
                    <a:pt x="9114" y="6622"/>
                  </a:cubicBezTo>
                  <a:lnTo>
                    <a:pt x="8820" y="6915"/>
                  </a:lnTo>
                  <a:cubicBezTo>
                    <a:pt x="8816" y="6920"/>
                    <a:pt x="8810" y="6923"/>
                    <a:pt x="8804" y="6923"/>
                  </a:cubicBezTo>
                  <a:cubicBezTo>
                    <a:pt x="8798" y="6923"/>
                    <a:pt x="8792" y="6920"/>
                    <a:pt x="8787" y="6915"/>
                  </a:cubicBezTo>
                  <a:lnTo>
                    <a:pt x="8498" y="6622"/>
                  </a:lnTo>
                  <a:cubicBezTo>
                    <a:pt x="8537" y="6554"/>
                    <a:pt x="8556" y="6482"/>
                    <a:pt x="8556" y="6400"/>
                  </a:cubicBezTo>
                  <a:lnTo>
                    <a:pt x="8556" y="6295"/>
                  </a:lnTo>
                  <a:close/>
                  <a:moveTo>
                    <a:pt x="12670" y="6295"/>
                  </a:moveTo>
                  <a:lnTo>
                    <a:pt x="12670" y="6405"/>
                  </a:lnTo>
                  <a:cubicBezTo>
                    <a:pt x="12670" y="6482"/>
                    <a:pt x="12694" y="6559"/>
                    <a:pt x="12732" y="6627"/>
                  </a:cubicBezTo>
                  <a:lnTo>
                    <a:pt x="12439" y="6915"/>
                  </a:lnTo>
                  <a:cubicBezTo>
                    <a:pt x="12434" y="6920"/>
                    <a:pt x="12428" y="6923"/>
                    <a:pt x="12423" y="6923"/>
                  </a:cubicBezTo>
                  <a:cubicBezTo>
                    <a:pt x="12417" y="6923"/>
                    <a:pt x="12412" y="6920"/>
                    <a:pt x="12410" y="6915"/>
                  </a:cubicBezTo>
                  <a:lnTo>
                    <a:pt x="12116" y="6627"/>
                  </a:lnTo>
                  <a:cubicBezTo>
                    <a:pt x="12155" y="6559"/>
                    <a:pt x="12174" y="6482"/>
                    <a:pt x="12174" y="6405"/>
                  </a:cubicBezTo>
                  <a:lnTo>
                    <a:pt x="12174" y="6295"/>
                  </a:lnTo>
                  <a:close/>
                  <a:moveTo>
                    <a:pt x="3152" y="1"/>
                  </a:moveTo>
                  <a:cubicBezTo>
                    <a:pt x="2666" y="6"/>
                    <a:pt x="2267" y="400"/>
                    <a:pt x="2267" y="886"/>
                  </a:cubicBezTo>
                  <a:lnTo>
                    <a:pt x="2267" y="1338"/>
                  </a:lnTo>
                  <a:cubicBezTo>
                    <a:pt x="2267" y="1690"/>
                    <a:pt x="2435" y="2022"/>
                    <a:pt x="2719" y="2233"/>
                  </a:cubicBezTo>
                  <a:lnTo>
                    <a:pt x="2719" y="2556"/>
                  </a:lnTo>
                  <a:cubicBezTo>
                    <a:pt x="2719" y="2565"/>
                    <a:pt x="2714" y="2570"/>
                    <a:pt x="2710" y="2575"/>
                  </a:cubicBezTo>
                  <a:lnTo>
                    <a:pt x="2180" y="2840"/>
                  </a:lnTo>
                  <a:cubicBezTo>
                    <a:pt x="1954" y="2950"/>
                    <a:pt x="1815" y="3177"/>
                    <a:pt x="1819" y="3427"/>
                  </a:cubicBezTo>
                  <a:lnTo>
                    <a:pt x="1819" y="3850"/>
                  </a:lnTo>
                  <a:lnTo>
                    <a:pt x="1338" y="3850"/>
                  </a:lnTo>
                  <a:cubicBezTo>
                    <a:pt x="847" y="3850"/>
                    <a:pt x="453" y="4245"/>
                    <a:pt x="453" y="4731"/>
                  </a:cubicBezTo>
                  <a:lnTo>
                    <a:pt x="453" y="5183"/>
                  </a:lnTo>
                  <a:cubicBezTo>
                    <a:pt x="453" y="5539"/>
                    <a:pt x="621" y="5866"/>
                    <a:pt x="905" y="6078"/>
                  </a:cubicBezTo>
                  <a:lnTo>
                    <a:pt x="905" y="6400"/>
                  </a:lnTo>
                  <a:cubicBezTo>
                    <a:pt x="905" y="6410"/>
                    <a:pt x="900" y="6420"/>
                    <a:pt x="891" y="6420"/>
                  </a:cubicBezTo>
                  <a:lnTo>
                    <a:pt x="361" y="6684"/>
                  </a:lnTo>
                  <a:cubicBezTo>
                    <a:pt x="140" y="6795"/>
                    <a:pt x="0" y="7026"/>
                    <a:pt x="0" y="7271"/>
                  </a:cubicBezTo>
                  <a:lnTo>
                    <a:pt x="0" y="9504"/>
                  </a:lnTo>
                  <a:cubicBezTo>
                    <a:pt x="0" y="9677"/>
                    <a:pt x="53" y="9846"/>
                    <a:pt x="150" y="9995"/>
                  </a:cubicBezTo>
                  <a:lnTo>
                    <a:pt x="376" y="10332"/>
                  </a:lnTo>
                  <a:cubicBezTo>
                    <a:pt x="429" y="10409"/>
                    <a:pt x="453" y="10500"/>
                    <a:pt x="453" y="10591"/>
                  </a:cubicBezTo>
                  <a:lnTo>
                    <a:pt x="453" y="11520"/>
                  </a:lnTo>
                  <a:cubicBezTo>
                    <a:pt x="446" y="11664"/>
                    <a:pt x="553" y="11737"/>
                    <a:pt x="659" y="11737"/>
                  </a:cubicBezTo>
                  <a:cubicBezTo>
                    <a:pt x="766" y="11737"/>
                    <a:pt x="871" y="11664"/>
                    <a:pt x="862" y="11520"/>
                  </a:cubicBezTo>
                  <a:lnTo>
                    <a:pt x="862" y="10591"/>
                  </a:lnTo>
                  <a:cubicBezTo>
                    <a:pt x="862" y="10418"/>
                    <a:pt x="814" y="10250"/>
                    <a:pt x="717" y="10101"/>
                  </a:cubicBezTo>
                  <a:lnTo>
                    <a:pt x="491" y="9764"/>
                  </a:lnTo>
                  <a:cubicBezTo>
                    <a:pt x="438" y="9687"/>
                    <a:pt x="409" y="9595"/>
                    <a:pt x="409" y="9504"/>
                  </a:cubicBezTo>
                  <a:lnTo>
                    <a:pt x="409" y="7271"/>
                  </a:lnTo>
                  <a:cubicBezTo>
                    <a:pt x="409" y="7180"/>
                    <a:pt x="462" y="7093"/>
                    <a:pt x="549" y="7050"/>
                  </a:cubicBezTo>
                  <a:lnTo>
                    <a:pt x="920" y="6867"/>
                  </a:lnTo>
                  <a:lnTo>
                    <a:pt x="1261" y="7204"/>
                  </a:lnTo>
                  <a:cubicBezTo>
                    <a:pt x="1345" y="7288"/>
                    <a:pt x="1455" y="7330"/>
                    <a:pt x="1564" y="7330"/>
                  </a:cubicBezTo>
                  <a:cubicBezTo>
                    <a:pt x="1674" y="7330"/>
                    <a:pt x="1783" y="7288"/>
                    <a:pt x="1867" y="7204"/>
                  </a:cubicBezTo>
                  <a:lnTo>
                    <a:pt x="2209" y="6867"/>
                  </a:lnTo>
                  <a:lnTo>
                    <a:pt x="2580" y="7050"/>
                  </a:lnTo>
                  <a:cubicBezTo>
                    <a:pt x="2666" y="7093"/>
                    <a:pt x="2719" y="7180"/>
                    <a:pt x="2719" y="7271"/>
                  </a:cubicBezTo>
                  <a:lnTo>
                    <a:pt x="2719" y="9504"/>
                  </a:lnTo>
                  <a:cubicBezTo>
                    <a:pt x="2719" y="9595"/>
                    <a:pt x="2690" y="9687"/>
                    <a:pt x="2637" y="9764"/>
                  </a:cubicBezTo>
                  <a:lnTo>
                    <a:pt x="2411" y="10101"/>
                  </a:lnTo>
                  <a:cubicBezTo>
                    <a:pt x="2315" y="10250"/>
                    <a:pt x="2262" y="10418"/>
                    <a:pt x="2267" y="10591"/>
                  </a:cubicBezTo>
                  <a:lnTo>
                    <a:pt x="2267" y="11520"/>
                  </a:lnTo>
                  <a:cubicBezTo>
                    <a:pt x="2257" y="11664"/>
                    <a:pt x="2363" y="11737"/>
                    <a:pt x="2470" y="11737"/>
                  </a:cubicBezTo>
                  <a:cubicBezTo>
                    <a:pt x="2576" y="11737"/>
                    <a:pt x="2683" y="11664"/>
                    <a:pt x="2676" y="11520"/>
                  </a:cubicBezTo>
                  <a:lnTo>
                    <a:pt x="2676" y="10591"/>
                  </a:lnTo>
                  <a:cubicBezTo>
                    <a:pt x="2676" y="10500"/>
                    <a:pt x="2700" y="10409"/>
                    <a:pt x="2753" y="10332"/>
                  </a:cubicBezTo>
                  <a:lnTo>
                    <a:pt x="2979" y="9995"/>
                  </a:lnTo>
                  <a:cubicBezTo>
                    <a:pt x="3075" y="9846"/>
                    <a:pt x="3128" y="9677"/>
                    <a:pt x="3128" y="9504"/>
                  </a:cubicBezTo>
                  <a:lnTo>
                    <a:pt x="3128" y="7271"/>
                  </a:lnTo>
                  <a:cubicBezTo>
                    <a:pt x="3128" y="7026"/>
                    <a:pt x="2989" y="6795"/>
                    <a:pt x="2767" y="6684"/>
                  </a:cubicBezTo>
                  <a:lnTo>
                    <a:pt x="2238" y="6420"/>
                  </a:lnTo>
                  <a:cubicBezTo>
                    <a:pt x="2228" y="6420"/>
                    <a:pt x="2224" y="6410"/>
                    <a:pt x="2224" y="6400"/>
                  </a:cubicBezTo>
                  <a:lnTo>
                    <a:pt x="2224" y="6078"/>
                  </a:lnTo>
                  <a:cubicBezTo>
                    <a:pt x="2507" y="5866"/>
                    <a:pt x="2676" y="5539"/>
                    <a:pt x="2676" y="5183"/>
                  </a:cubicBezTo>
                  <a:lnTo>
                    <a:pt x="2676" y="4731"/>
                  </a:lnTo>
                  <a:cubicBezTo>
                    <a:pt x="2676" y="4413"/>
                    <a:pt x="2503" y="4115"/>
                    <a:pt x="2224" y="3961"/>
                  </a:cubicBezTo>
                  <a:lnTo>
                    <a:pt x="2224" y="3427"/>
                  </a:lnTo>
                  <a:cubicBezTo>
                    <a:pt x="2224" y="3335"/>
                    <a:pt x="2276" y="3249"/>
                    <a:pt x="2363" y="3205"/>
                  </a:cubicBezTo>
                  <a:lnTo>
                    <a:pt x="2734" y="3023"/>
                  </a:lnTo>
                  <a:lnTo>
                    <a:pt x="3070" y="3359"/>
                  </a:lnTo>
                  <a:cubicBezTo>
                    <a:pt x="3155" y="3444"/>
                    <a:pt x="3265" y="3486"/>
                    <a:pt x="3376" y="3486"/>
                  </a:cubicBezTo>
                  <a:cubicBezTo>
                    <a:pt x="3487" y="3486"/>
                    <a:pt x="3597" y="3444"/>
                    <a:pt x="3681" y="3359"/>
                  </a:cubicBezTo>
                  <a:lnTo>
                    <a:pt x="4023" y="3023"/>
                  </a:lnTo>
                  <a:lnTo>
                    <a:pt x="4394" y="3205"/>
                  </a:lnTo>
                  <a:cubicBezTo>
                    <a:pt x="4475" y="3249"/>
                    <a:pt x="4528" y="3335"/>
                    <a:pt x="4528" y="3427"/>
                  </a:cubicBezTo>
                  <a:lnTo>
                    <a:pt x="4528" y="3961"/>
                  </a:lnTo>
                  <a:cubicBezTo>
                    <a:pt x="4249" y="4115"/>
                    <a:pt x="4076" y="4408"/>
                    <a:pt x="4076" y="4731"/>
                  </a:cubicBezTo>
                  <a:lnTo>
                    <a:pt x="4076" y="5183"/>
                  </a:lnTo>
                  <a:cubicBezTo>
                    <a:pt x="4076" y="5534"/>
                    <a:pt x="4244" y="5866"/>
                    <a:pt x="4528" y="6073"/>
                  </a:cubicBezTo>
                  <a:lnTo>
                    <a:pt x="4528" y="6400"/>
                  </a:lnTo>
                  <a:cubicBezTo>
                    <a:pt x="4528" y="6405"/>
                    <a:pt x="4524" y="6415"/>
                    <a:pt x="4519" y="6420"/>
                  </a:cubicBezTo>
                  <a:lnTo>
                    <a:pt x="3989" y="6684"/>
                  </a:lnTo>
                  <a:cubicBezTo>
                    <a:pt x="3763" y="6795"/>
                    <a:pt x="3624" y="7021"/>
                    <a:pt x="3629" y="7271"/>
                  </a:cubicBezTo>
                  <a:lnTo>
                    <a:pt x="3629" y="9499"/>
                  </a:lnTo>
                  <a:cubicBezTo>
                    <a:pt x="3629" y="9677"/>
                    <a:pt x="3677" y="9846"/>
                    <a:pt x="3778" y="9990"/>
                  </a:cubicBezTo>
                  <a:lnTo>
                    <a:pt x="3999" y="10327"/>
                  </a:lnTo>
                  <a:cubicBezTo>
                    <a:pt x="4052" y="10404"/>
                    <a:pt x="4081" y="10495"/>
                    <a:pt x="4081" y="10591"/>
                  </a:cubicBezTo>
                  <a:lnTo>
                    <a:pt x="4081" y="11515"/>
                  </a:lnTo>
                  <a:cubicBezTo>
                    <a:pt x="4088" y="11645"/>
                    <a:pt x="4187" y="11710"/>
                    <a:pt x="4285" y="11710"/>
                  </a:cubicBezTo>
                  <a:cubicBezTo>
                    <a:pt x="4384" y="11710"/>
                    <a:pt x="4483" y="11645"/>
                    <a:pt x="4490" y="11515"/>
                  </a:cubicBezTo>
                  <a:lnTo>
                    <a:pt x="4490" y="10591"/>
                  </a:lnTo>
                  <a:cubicBezTo>
                    <a:pt x="4490" y="10418"/>
                    <a:pt x="4437" y="10250"/>
                    <a:pt x="4341" y="10101"/>
                  </a:cubicBezTo>
                  <a:lnTo>
                    <a:pt x="4115" y="9764"/>
                  </a:lnTo>
                  <a:cubicBezTo>
                    <a:pt x="4062" y="9687"/>
                    <a:pt x="4038" y="9595"/>
                    <a:pt x="4038" y="9504"/>
                  </a:cubicBezTo>
                  <a:lnTo>
                    <a:pt x="4038" y="7271"/>
                  </a:lnTo>
                  <a:cubicBezTo>
                    <a:pt x="4038" y="7180"/>
                    <a:pt x="4090" y="7093"/>
                    <a:pt x="4172" y="7050"/>
                  </a:cubicBezTo>
                  <a:lnTo>
                    <a:pt x="4548" y="6867"/>
                  </a:lnTo>
                  <a:lnTo>
                    <a:pt x="4884" y="7204"/>
                  </a:lnTo>
                  <a:cubicBezTo>
                    <a:pt x="4969" y="7288"/>
                    <a:pt x="5079" y="7330"/>
                    <a:pt x="5190" y="7330"/>
                  </a:cubicBezTo>
                  <a:cubicBezTo>
                    <a:pt x="5301" y="7330"/>
                    <a:pt x="5411" y="7288"/>
                    <a:pt x="5496" y="7204"/>
                  </a:cubicBezTo>
                  <a:lnTo>
                    <a:pt x="5832" y="6867"/>
                  </a:lnTo>
                  <a:lnTo>
                    <a:pt x="6203" y="7050"/>
                  </a:lnTo>
                  <a:cubicBezTo>
                    <a:pt x="6289" y="7093"/>
                    <a:pt x="6342" y="7180"/>
                    <a:pt x="6342" y="7271"/>
                  </a:cubicBezTo>
                  <a:lnTo>
                    <a:pt x="6342" y="9504"/>
                  </a:lnTo>
                  <a:cubicBezTo>
                    <a:pt x="6342" y="9595"/>
                    <a:pt x="6313" y="9687"/>
                    <a:pt x="6261" y="9764"/>
                  </a:cubicBezTo>
                  <a:lnTo>
                    <a:pt x="6039" y="10101"/>
                  </a:lnTo>
                  <a:cubicBezTo>
                    <a:pt x="5943" y="10250"/>
                    <a:pt x="5890" y="10418"/>
                    <a:pt x="5890" y="10591"/>
                  </a:cubicBezTo>
                  <a:lnTo>
                    <a:pt x="5890" y="11520"/>
                  </a:lnTo>
                  <a:cubicBezTo>
                    <a:pt x="5897" y="11648"/>
                    <a:pt x="5996" y="11711"/>
                    <a:pt x="6095" y="11711"/>
                  </a:cubicBezTo>
                  <a:cubicBezTo>
                    <a:pt x="6193" y="11711"/>
                    <a:pt x="6292" y="11648"/>
                    <a:pt x="6299" y="11520"/>
                  </a:cubicBezTo>
                  <a:lnTo>
                    <a:pt x="6299" y="10591"/>
                  </a:lnTo>
                  <a:cubicBezTo>
                    <a:pt x="6299" y="10500"/>
                    <a:pt x="6328" y="10409"/>
                    <a:pt x="6381" y="10332"/>
                  </a:cubicBezTo>
                  <a:lnTo>
                    <a:pt x="6602" y="9995"/>
                  </a:lnTo>
                  <a:cubicBezTo>
                    <a:pt x="6698" y="9846"/>
                    <a:pt x="6751" y="9677"/>
                    <a:pt x="6751" y="9504"/>
                  </a:cubicBezTo>
                  <a:lnTo>
                    <a:pt x="6751" y="7271"/>
                  </a:lnTo>
                  <a:cubicBezTo>
                    <a:pt x="6751" y="7026"/>
                    <a:pt x="6612" y="6795"/>
                    <a:pt x="6390" y="6684"/>
                  </a:cubicBezTo>
                  <a:lnTo>
                    <a:pt x="5861" y="6420"/>
                  </a:lnTo>
                  <a:cubicBezTo>
                    <a:pt x="5852" y="6420"/>
                    <a:pt x="5847" y="6410"/>
                    <a:pt x="5847" y="6400"/>
                  </a:cubicBezTo>
                  <a:lnTo>
                    <a:pt x="5847" y="6078"/>
                  </a:lnTo>
                  <a:cubicBezTo>
                    <a:pt x="6131" y="5866"/>
                    <a:pt x="6299" y="5539"/>
                    <a:pt x="6299" y="5183"/>
                  </a:cubicBezTo>
                  <a:lnTo>
                    <a:pt x="6299" y="4731"/>
                  </a:lnTo>
                  <a:cubicBezTo>
                    <a:pt x="6299" y="4413"/>
                    <a:pt x="6126" y="4115"/>
                    <a:pt x="5847" y="3961"/>
                  </a:cubicBezTo>
                  <a:lnTo>
                    <a:pt x="5847" y="3427"/>
                  </a:lnTo>
                  <a:cubicBezTo>
                    <a:pt x="5847" y="3335"/>
                    <a:pt x="5900" y="3249"/>
                    <a:pt x="5986" y="3205"/>
                  </a:cubicBezTo>
                  <a:lnTo>
                    <a:pt x="6357" y="3023"/>
                  </a:lnTo>
                  <a:lnTo>
                    <a:pt x="6698" y="3359"/>
                  </a:lnTo>
                  <a:cubicBezTo>
                    <a:pt x="6783" y="3444"/>
                    <a:pt x="6892" y="3486"/>
                    <a:pt x="7002" y="3486"/>
                  </a:cubicBezTo>
                  <a:cubicBezTo>
                    <a:pt x="7111" y="3486"/>
                    <a:pt x="7221" y="3444"/>
                    <a:pt x="7305" y="3359"/>
                  </a:cubicBezTo>
                  <a:lnTo>
                    <a:pt x="7646" y="3023"/>
                  </a:lnTo>
                  <a:lnTo>
                    <a:pt x="8017" y="3205"/>
                  </a:lnTo>
                  <a:cubicBezTo>
                    <a:pt x="8103" y="3249"/>
                    <a:pt x="8156" y="3335"/>
                    <a:pt x="8156" y="3427"/>
                  </a:cubicBezTo>
                  <a:lnTo>
                    <a:pt x="8156" y="3961"/>
                  </a:lnTo>
                  <a:cubicBezTo>
                    <a:pt x="7873" y="4115"/>
                    <a:pt x="7704" y="4408"/>
                    <a:pt x="7704" y="4731"/>
                  </a:cubicBezTo>
                  <a:lnTo>
                    <a:pt x="7704" y="5183"/>
                  </a:lnTo>
                  <a:cubicBezTo>
                    <a:pt x="7704" y="5534"/>
                    <a:pt x="7868" y="5866"/>
                    <a:pt x="8156" y="6073"/>
                  </a:cubicBezTo>
                  <a:lnTo>
                    <a:pt x="8156" y="6400"/>
                  </a:lnTo>
                  <a:cubicBezTo>
                    <a:pt x="8156" y="6405"/>
                    <a:pt x="8152" y="6415"/>
                    <a:pt x="8142" y="6420"/>
                  </a:cubicBezTo>
                  <a:lnTo>
                    <a:pt x="7613" y="6684"/>
                  </a:lnTo>
                  <a:cubicBezTo>
                    <a:pt x="7391" y="6795"/>
                    <a:pt x="7252" y="7021"/>
                    <a:pt x="7252" y="7271"/>
                  </a:cubicBezTo>
                  <a:lnTo>
                    <a:pt x="7252" y="9499"/>
                  </a:lnTo>
                  <a:cubicBezTo>
                    <a:pt x="7252" y="9677"/>
                    <a:pt x="7305" y="9846"/>
                    <a:pt x="7401" y="9990"/>
                  </a:cubicBezTo>
                  <a:lnTo>
                    <a:pt x="7622" y="10327"/>
                  </a:lnTo>
                  <a:cubicBezTo>
                    <a:pt x="7675" y="10404"/>
                    <a:pt x="7704" y="10495"/>
                    <a:pt x="7704" y="10591"/>
                  </a:cubicBezTo>
                  <a:lnTo>
                    <a:pt x="7704" y="11515"/>
                  </a:lnTo>
                  <a:cubicBezTo>
                    <a:pt x="7711" y="11645"/>
                    <a:pt x="7810" y="11710"/>
                    <a:pt x="7909" y="11710"/>
                  </a:cubicBezTo>
                  <a:cubicBezTo>
                    <a:pt x="8007" y="11710"/>
                    <a:pt x="8106" y="11645"/>
                    <a:pt x="8113" y="11515"/>
                  </a:cubicBezTo>
                  <a:lnTo>
                    <a:pt x="8113" y="10591"/>
                  </a:lnTo>
                  <a:cubicBezTo>
                    <a:pt x="8113" y="10418"/>
                    <a:pt x="8060" y="10250"/>
                    <a:pt x="7964" y="10101"/>
                  </a:cubicBezTo>
                  <a:lnTo>
                    <a:pt x="7743" y="9764"/>
                  </a:lnTo>
                  <a:cubicBezTo>
                    <a:pt x="7690" y="9687"/>
                    <a:pt x="7661" y="9595"/>
                    <a:pt x="7661" y="9504"/>
                  </a:cubicBezTo>
                  <a:lnTo>
                    <a:pt x="7661" y="7271"/>
                  </a:lnTo>
                  <a:cubicBezTo>
                    <a:pt x="7661" y="7180"/>
                    <a:pt x="7714" y="7093"/>
                    <a:pt x="7800" y="7050"/>
                  </a:cubicBezTo>
                  <a:lnTo>
                    <a:pt x="8171" y="6867"/>
                  </a:lnTo>
                  <a:lnTo>
                    <a:pt x="8493" y="7209"/>
                  </a:lnTo>
                  <a:cubicBezTo>
                    <a:pt x="8577" y="7293"/>
                    <a:pt x="8688" y="7335"/>
                    <a:pt x="8799" y="7335"/>
                  </a:cubicBezTo>
                  <a:cubicBezTo>
                    <a:pt x="8909" y="7335"/>
                    <a:pt x="9020" y="7293"/>
                    <a:pt x="9104" y="7209"/>
                  </a:cubicBezTo>
                  <a:lnTo>
                    <a:pt x="9441" y="6867"/>
                  </a:lnTo>
                  <a:lnTo>
                    <a:pt x="9812" y="7055"/>
                  </a:lnTo>
                  <a:cubicBezTo>
                    <a:pt x="9898" y="7093"/>
                    <a:pt x="9951" y="7180"/>
                    <a:pt x="9951" y="7276"/>
                  </a:cubicBezTo>
                  <a:lnTo>
                    <a:pt x="9951" y="9504"/>
                  </a:lnTo>
                  <a:cubicBezTo>
                    <a:pt x="9951" y="9600"/>
                    <a:pt x="9922" y="9692"/>
                    <a:pt x="9869" y="9769"/>
                  </a:cubicBezTo>
                  <a:lnTo>
                    <a:pt x="9648" y="10105"/>
                  </a:lnTo>
                  <a:cubicBezTo>
                    <a:pt x="9552" y="10250"/>
                    <a:pt x="9499" y="10418"/>
                    <a:pt x="9499" y="10596"/>
                  </a:cubicBezTo>
                  <a:lnTo>
                    <a:pt x="9499" y="11520"/>
                  </a:lnTo>
                  <a:cubicBezTo>
                    <a:pt x="9506" y="11650"/>
                    <a:pt x="9605" y="11715"/>
                    <a:pt x="9703" y="11715"/>
                  </a:cubicBezTo>
                  <a:cubicBezTo>
                    <a:pt x="9802" y="11715"/>
                    <a:pt x="9901" y="11650"/>
                    <a:pt x="9908" y="11520"/>
                  </a:cubicBezTo>
                  <a:lnTo>
                    <a:pt x="9908" y="10591"/>
                  </a:lnTo>
                  <a:cubicBezTo>
                    <a:pt x="9908" y="10500"/>
                    <a:pt x="9937" y="10409"/>
                    <a:pt x="9990" y="10332"/>
                  </a:cubicBezTo>
                  <a:lnTo>
                    <a:pt x="10211" y="9995"/>
                  </a:lnTo>
                  <a:cubicBezTo>
                    <a:pt x="10307" y="9846"/>
                    <a:pt x="10360" y="9677"/>
                    <a:pt x="10360" y="9504"/>
                  </a:cubicBezTo>
                  <a:lnTo>
                    <a:pt x="10360" y="7271"/>
                  </a:lnTo>
                  <a:cubicBezTo>
                    <a:pt x="10360" y="7026"/>
                    <a:pt x="10221" y="6795"/>
                    <a:pt x="9999" y="6684"/>
                  </a:cubicBezTo>
                  <a:lnTo>
                    <a:pt x="9470" y="6420"/>
                  </a:lnTo>
                  <a:cubicBezTo>
                    <a:pt x="9460" y="6420"/>
                    <a:pt x="9456" y="6410"/>
                    <a:pt x="9456" y="6400"/>
                  </a:cubicBezTo>
                  <a:lnTo>
                    <a:pt x="9456" y="6078"/>
                  </a:lnTo>
                  <a:cubicBezTo>
                    <a:pt x="9739" y="5866"/>
                    <a:pt x="9908" y="5539"/>
                    <a:pt x="9908" y="5183"/>
                  </a:cubicBezTo>
                  <a:lnTo>
                    <a:pt x="9908" y="4731"/>
                  </a:lnTo>
                  <a:cubicBezTo>
                    <a:pt x="9908" y="4413"/>
                    <a:pt x="9735" y="4115"/>
                    <a:pt x="9456" y="3961"/>
                  </a:cubicBezTo>
                  <a:lnTo>
                    <a:pt x="9456" y="3427"/>
                  </a:lnTo>
                  <a:cubicBezTo>
                    <a:pt x="9456" y="3331"/>
                    <a:pt x="9508" y="3244"/>
                    <a:pt x="9595" y="3205"/>
                  </a:cubicBezTo>
                  <a:lnTo>
                    <a:pt x="9966" y="3018"/>
                  </a:lnTo>
                  <a:lnTo>
                    <a:pt x="10302" y="3359"/>
                  </a:lnTo>
                  <a:cubicBezTo>
                    <a:pt x="10387" y="3444"/>
                    <a:pt x="10497" y="3486"/>
                    <a:pt x="10608" y="3486"/>
                  </a:cubicBezTo>
                  <a:cubicBezTo>
                    <a:pt x="10719" y="3486"/>
                    <a:pt x="10829" y="3444"/>
                    <a:pt x="10914" y="3359"/>
                  </a:cubicBezTo>
                  <a:lnTo>
                    <a:pt x="11250" y="3018"/>
                  </a:lnTo>
                  <a:lnTo>
                    <a:pt x="11626" y="3205"/>
                  </a:lnTo>
                  <a:cubicBezTo>
                    <a:pt x="11707" y="3249"/>
                    <a:pt x="11760" y="3331"/>
                    <a:pt x="11760" y="3427"/>
                  </a:cubicBezTo>
                  <a:lnTo>
                    <a:pt x="11760" y="3961"/>
                  </a:lnTo>
                  <a:cubicBezTo>
                    <a:pt x="11481" y="4115"/>
                    <a:pt x="11308" y="4408"/>
                    <a:pt x="11308" y="4731"/>
                  </a:cubicBezTo>
                  <a:lnTo>
                    <a:pt x="11308" y="5183"/>
                  </a:lnTo>
                  <a:cubicBezTo>
                    <a:pt x="11308" y="5534"/>
                    <a:pt x="11476" y="5866"/>
                    <a:pt x="11760" y="6073"/>
                  </a:cubicBezTo>
                  <a:lnTo>
                    <a:pt x="11760" y="6400"/>
                  </a:lnTo>
                  <a:cubicBezTo>
                    <a:pt x="11760" y="6405"/>
                    <a:pt x="11756" y="6415"/>
                    <a:pt x="11751" y="6420"/>
                  </a:cubicBezTo>
                  <a:lnTo>
                    <a:pt x="11221" y="6684"/>
                  </a:lnTo>
                  <a:cubicBezTo>
                    <a:pt x="10995" y="6795"/>
                    <a:pt x="10856" y="7021"/>
                    <a:pt x="10861" y="7271"/>
                  </a:cubicBezTo>
                  <a:lnTo>
                    <a:pt x="10861" y="9499"/>
                  </a:lnTo>
                  <a:cubicBezTo>
                    <a:pt x="10856" y="9677"/>
                    <a:pt x="10909" y="9846"/>
                    <a:pt x="11005" y="9990"/>
                  </a:cubicBezTo>
                  <a:lnTo>
                    <a:pt x="11231" y="10327"/>
                  </a:lnTo>
                  <a:cubicBezTo>
                    <a:pt x="11284" y="10404"/>
                    <a:pt x="11313" y="10495"/>
                    <a:pt x="11313" y="10591"/>
                  </a:cubicBezTo>
                  <a:lnTo>
                    <a:pt x="11313" y="11515"/>
                  </a:lnTo>
                  <a:cubicBezTo>
                    <a:pt x="11303" y="11660"/>
                    <a:pt x="11409" y="11732"/>
                    <a:pt x="11516" y="11732"/>
                  </a:cubicBezTo>
                  <a:cubicBezTo>
                    <a:pt x="11622" y="11732"/>
                    <a:pt x="11729" y="11660"/>
                    <a:pt x="11722" y="11515"/>
                  </a:cubicBezTo>
                  <a:lnTo>
                    <a:pt x="11722" y="10591"/>
                  </a:lnTo>
                  <a:cubicBezTo>
                    <a:pt x="11722" y="10418"/>
                    <a:pt x="11669" y="10250"/>
                    <a:pt x="11573" y="10101"/>
                  </a:cubicBezTo>
                  <a:lnTo>
                    <a:pt x="11347" y="9764"/>
                  </a:lnTo>
                  <a:cubicBezTo>
                    <a:pt x="11294" y="9687"/>
                    <a:pt x="11270" y="9595"/>
                    <a:pt x="11270" y="9504"/>
                  </a:cubicBezTo>
                  <a:lnTo>
                    <a:pt x="11270" y="7271"/>
                  </a:lnTo>
                  <a:cubicBezTo>
                    <a:pt x="11270" y="7180"/>
                    <a:pt x="11323" y="7093"/>
                    <a:pt x="11404" y="7050"/>
                  </a:cubicBezTo>
                  <a:lnTo>
                    <a:pt x="11775" y="6867"/>
                  </a:lnTo>
                  <a:lnTo>
                    <a:pt x="12116" y="7204"/>
                  </a:lnTo>
                  <a:cubicBezTo>
                    <a:pt x="12201" y="7288"/>
                    <a:pt x="12310" y="7330"/>
                    <a:pt x="12420" y="7330"/>
                  </a:cubicBezTo>
                  <a:cubicBezTo>
                    <a:pt x="12530" y="7330"/>
                    <a:pt x="12641" y="7288"/>
                    <a:pt x="12728" y="7204"/>
                  </a:cubicBezTo>
                  <a:lnTo>
                    <a:pt x="13064" y="6867"/>
                  </a:lnTo>
                  <a:lnTo>
                    <a:pt x="13435" y="7050"/>
                  </a:lnTo>
                  <a:cubicBezTo>
                    <a:pt x="13521" y="7093"/>
                    <a:pt x="13574" y="7180"/>
                    <a:pt x="13574" y="7271"/>
                  </a:cubicBezTo>
                  <a:lnTo>
                    <a:pt x="13574" y="9504"/>
                  </a:lnTo>
                  <a:cubicBezTo>
                    <a:pt x="13574" y="9595"/>
                    <a:pt x="13546" y="9687"/>
                    <a:pt x="13493" y="9764"/>
                  </a:cubicBezTo>
                  <a:lnTo>
                    <a:pt x="13271" y="10101"/>
                  </a:lnTo>
                  <a:cubicBezTo>
                    <a:pt x="13170" y="10250"/>
                    <a:pt x="13122" y="10418"/>
                    <a:pt x="13122" y="10591"/>
                  </a:cubicBezTo>
                  <a:lnTo>
                    <a:pt x="13122" y="11520"/>
                  </a:lnTo>
                  <a:cubicBezTo>
                    <a:pt x="13112" y="11664"/>
                    <a:pt x="13218" y="11737"/>
                    <a:pt x="13325" y="11737"/>
                  </a:cubicBezTo>
                  <a:cubicBezTo>
                    <a:pt x="13431" y="11737"/>
                    <a:pt x="13538" y="11664"/>
                    <a:pt x="13531" y="11520"/>
                  </a:cubicBezTo>
                  <a:lnTo>
                    <a:pt x="13531" y="10591"/>
                  </a:lnTo>
                  <a:cubicBezTo>
                    <a:pt x="13531" y="10500"/>
                    <a:pt x="13555" y="10409"/>
                    <a:pt x="13608" y="10332"/>
                  </a:cubicBezTo>
                  <a:lnTo>
                    <a:pt x="13834" y="9995"/>
                  </a:lnTo>
                  <a:cubicBezTo>
                    <a:pt x="13930" y="9846"/>
                    <a:pt x="13983" y="9677"/>
                    <a:pt x="13983" y="9504"/>
                  </a:cubicBezTo>
                  <a:lnTo>
                    <a:pt x="13983" y="7271"/>
                  </a:lnTo>
                  <a:cubicBezTo>
                    <a:pt x="13983" y="7026"/>
                    <a:pt x="13844" y="6795"/>
                    <a:pt x="13618" y="6684"/>
                  </a:cubicBezTo>
                  <a:lnTo>
                    <a:pt x="13088" y="6420"/>
                  </a:lnTo>
                  <a:cubicBezTo>
                    <a:pt x="13079" y="6420"/>
                    <a:pt x="13074" y="6410"/>
                    <a:pt x="13079" y="6400"/>
                  </a:cubicBezTo>
                  <a:lnTo>
                    <a:pt x="13079" y="6078"/>
                  </a:lnTo>
                  <a:cubicBezTo>
                    <a:pt x="13363" y="5866"/>
                    <a:pt x="13526" y="5539"/>
                    <a:pt x="13531" y="5183"/>
                  </a:cubicBezTo>
                  <a:lnTo>
                    <a:pt x="13531" y="4731"/>
                  </a:lnTo>
                  <a:cubicBezTo>
                    <a:pt x="13526" y="4245"/>
                    <a:pt x="13132" y="3850"/>
                    <a:pt x="12646" y="3850"/>
                  </a:cubicBezTo>
                  <a:lnTo>
                    <a:pt x="12169" y="3850"/>
                  </a:lnTo>
                  <a:lnTo>
                    <a:pt x="12169" y="3427"/>
                  </a:lnTo>
                  <a:cubicBezTo>
                    <a:pt x="12174" y="3177"/>
                    <a:pt x="12035" y="2950"/>
                    <a:pt x="11809" y="2840"/>
                  </a:cubicBezTo>
                  <a:lnTo>
                    <a:pt x="11279" y="2575"/>
                  </a:lnTo>
                  <a:cubicBezTo>
                    <a:pt x="11274" y="2570"/>
                    <a:pt x="11270" y="2565"/>
                    <a:pt x="11270" y="2556"/>
                  </a:cubicBezTo>
                  <a:lnTo>
                    <a:pt x="11270" y="2233"/>
                  </a:lnTo>
                  <a:cubicBezTo>
                    <a:pt x="11553" y="2022"/>
                    <a:pt x="11722" y="1690"/>
                    <a:pt x="11722" y="1338"/>
                  </a:cubicBezTo>
                  <a:lnTo>
                    <a:pt x="11722" y="886"/>
                  </a:lnTo>
                  <a:cubicBezTo>
                    <a:pt x="11722" y="400"/>
                    <a:pt x="11323" y="6"/>
                    <a:pt x="10837" y="1"/>
                  </a:cubicBezTo>
                  <a:lnTo>
                    <a:pt x="10384" y="1"/>
                  </a:lnTo>
                  <a:cubicBezTo>
                    <a:pt x="9898" y="6"/>
                    <a:pt x="9504" y="400"/>
                    <a:pt x="9504" y="886"/>
                  </a:cubicBezTo>
                  <a:lnTo>
                    <a:pt x="9504" y="1338"/>
                  </a:lnTo>
                  <a:cubicBezTo>
                    <a:pt x="9504" y="1690"/>
                    <a:pt x="9667" y="2022"/>
                    <a:pt x="9956" y="2233"/>
                  </a:cubicBezTo>
                  <a:lnTo>
                    <a:pt x="9956" y="2556"/>
                  </a:lnTo>
                  <a:cubicBezTo>
                    <a:pt x="9956" y="2565"/>
                    <a:pt x="9951" y="2570"/>
                    <a:pt x="9942" y="2575"/>
                  </a:cubicBezTo>
                  <a:lnTo>
                    <a:pt x="9412" y="2840"/>
                  </a:lnTo>
                  <a:cubicBezTo>
                    <a:pt x="9191" y="2950"/>
                    <a:pt x="9051" y="3177"/>
                    <a:pt x="9051" y="3427"/>
                  </a:cubicBezTo>
                  <a:lnTo>
                    <a:pt x="9051" y="3850"/>
                  </a:lnTo>
                  <a:lnTo>
                    <a:pt x="8556" y="3850"/>
                  </a:lnTo>
                  <a:lnTo>
                    <a:pt x="8556" y="3427"/>
                  </a:lnTo>
                  <a:cubicBezTo>
                    <a:pt x="8556" y="3177"/>
                    <a:pt x="8416" y="2950"/>
                    <a:pt x="8195" y="2840"/>
                  </a:cubicBezTo>
                  <a:lnTo>
                    <a:pt x="7661" y="2575"/>
                  </a:lnTo>
                  <a:cubicBezTo>
                    <a:pt x="7656" y="2570"/>
                    <a:pt x="7651" y="2565"/>
                    <a:pt x="7651" y="2556"/>
                  </a:cubicBezTo>
                  <a:lnTo>
                    <a:pt x="7651" y="2233"/>
                  </a:lnTo>
                  <a:cubicBezTo>
                    <a:pt x="7935" y="2022"/>
                    <a:pt x="8103" y="1690"/>
                    <a:pt x="8103" y="1338"/>
                  </a:cubicBezTo>
                  <a:lnTo>
                    <a:pt x="8103" y="886"/>
                  </a:lnTo>
                  <a:cubicBezTo>
                    <a:pt x="8103" y="400"/>
                    <a:pt x="7709" y="6"/>
                    <a:pt x="7218" y="1"/>
                  </a:cubicBezTo>
                  <a:lnTo>
                    <a:pt x="6766" y="1"/>
                  </a:lnTo>
                  <a:cubicBezTo>
                    <a:pt x="6280" y="6"/>
                    <a:pt x="5885" y="400"/>
                    <a:pt x="5885" y="886"/>
                  </a:cubicBezTo>
                  <a:lnTo>
                    <a:pt x="5885" y="1338"/>
                  </a:lnTo>
                  <a:cubicBezTo>
                    <a:pt x="5885" y="1690"/>
                    <a:pt x="6054" y="2022"/>
                    <a:pt x="6338" y="2233"/>
                  </a:cubicBezTo>
                  <a:lnTo>
                    <a:pt x="6338" y="2556"/>
                  </a:lnTo>
                  <a:cubicBezTo>
                    <a:pt x="6338" y="2565"/>
                    <a:pt x="6333" y="2570"/>
                    <a:pt x="6323" y="2575"/>
                  </a:cubicBezTo>
                  <a:lnTo>
                    <a:pt x="5794" y="2840"/>
                  </a:lnTo>
                  <a:cubicBezTo>
                    <a:pt x="5572" y="2950"/>
                    <a:pt x="5433" y="3177"/>
                    <a:pt x="5433" y="3427"/>
                  </a:cubicBezTo>
                  <a:lnTo>
                    <a:pt x="5433" y="3850"/>
                  </a:lnTo>
                  <a:lnTo>
                    <a:pt x="4937" y="3850"/>
                  </a:lnTo>
                  <a:lnTo>
                    <a:pt x="4937" y="3427"/>
                  </a:lnTo>
                  <a:cubicBezTo>
                    <a:pt x="4937" y="3177"/>
                    <a:pt x="4798" y="2950"/>
                    <a:pt x="4576" y="2840"/>
                  </a:cubicBezTo>
                  <a:lnTo>
                    <a:pt x="4047" y="2575"/>
                  </a:lnTo>
                  <a:cubicBezTo>
                    <a:pt x="4038" y="2570"/>
                    <a:pt x="4033" y="2565"/>
                    <a:pt x="4038" y="2556"/>
                  </a:cubicBezTo>
                  <a:lnTo>
                    <a:pt x="4038" y="2233"/>
                  </a:lnTo>
                  <a:cubicBezTo>
                    <a:pt x="4321" y="2022"/>
                    <a:pt x="4485" y="1690"/>
                    <a:pt x="4490" y="1338"/>
                  </a:cubicBezTo>
                  <a:lnTo>
                    <a:pt x="4490" y="886"/>
                  </a:lnTo>
                  <a:cubicBezTo>
                    <a:pt x="4485" y="400"/>
                    <a:pt x="4090" y="6"/>
                    <a:pt x="36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60" name="Picture 8" descr="Pictures Of Drinks">
            <a:extLst>
              <a:ext uri="{FF2B5EF4-FFF2-40B4-BE49-F238E27FC236}">
                <a16:creationId xmlns:a16="http://schemas.microsoft.com/office/drawing/2014/main" id="{B3DCFD07-6EF2-62E2-0A67-D09B09BE96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5487" y="3059467"/>
            <a:ext cx="243829" cy="4238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ove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655314" y="351703"/>
            <a:ext cx="7844630" cy="4432797"/>
          </a:xfrm>
          <a:prstGeom prst="rect">
            <a:avLst/>
          </a:prstGeom>
        </p:spPr>
      </p:pic>
    </p:spTree>
    <p:extLst>
      <p:ext uri="{BB962C8B-B14F-4D97-AF65-F5344CB8AC3E}">
        <p14:creationId xmlns:p14="http://schemas.microsoft.com/office/powerpoint/2010/main" val="3473995927"/>
      </p:ext>
    </p:extLst>
  </p:cSld>
  <p:clrMapOvr>
    <a:masterClrMapping/>
  </p:clrMapOvr>
  <p:transition spd="slow">
    <p:cove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86936" y="342003"/>
            <a:ext cx="7972034" cy="4494522"/>
          </a:xfrm>
          <a:prstGeom prst="rect">
            <a:avLst/>
          </a:prstGeom>
        </p:spPr>
      </p:pic>
    </p:spTree>
    <p:extLst>
      <p:ext uri="{BB962C8B-B14F-4D97-AF65-F5344CB8AC3E}">
        <p14:creationId xmlns:p14="http://schemas.microsoft.com/office/powerpoint/2010/main" val="1692864206"/>
      </p:ext>
    </p:extLst>
  </p:cSld>
  <p:clrMapOvr>
    <a:masterClrMapping/>
  </p:clrMapOvr>
  <p:transition spd="slow">
    <p:cover/>
  </p:transition>
  <p:timing>
    <p:tnLst>
      <p:par>
        <p:cTn id="1" dur="indefinite" restart="never" nodeType="tmRoot"/>
      </p:par>
    </p:tnLst>
  </p:timing>
</p:sld>
</file>

<file path=ppt/theme/theme1.xml><?xml version="1.0" encoding="utf-8"?>
<a:theme xmlns:a="http://schemas.openxmlformats.org/drawingml/2006/main" name="Filipino Cuisine Restaurant MK Campaign by Slidesgo">
  <a:themeElements>
    <a:clrScheme name="Simple Light">
      <a:dk1>
        <a:srgbClr val="F3EEEA"/>
      </a:dk1>
      <a:lt1>
        <a:srgbClr val="DBC6C9"/>
      </a:lt1>
      <a:dk2>
        <a:srgbClr val="434C91"/>
      </a:dk2>
      <a:lt2>
        <a:srgbClr val="F0B211"/>
      </a:lt2>
      <a:accent1>
        <a:srgbClr val="F3502E"/>
      </a:accent1>
      <a:accent2>
        <a:srgbClr val="C71E2E"/>
      </a:accent2>
      <a:accent3>
        <a:srgbClr val="60AB83"/>
      </a:accent3>
      <a:accent4>
        <a:srgbClr val="FFFFFF"/>
      </a:accent4>
      <a:accent5>
        <a:srgbClr val="FFFFFF"/>
      </a:accent5>
      <a:accent6>
        <a:srgbClr val="FFFFFF"/>
      </a:accent6>
      <a:hlink>
        <a:srgbClr val="434C9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F3EEEA"/>
    </a:dk1>
    <a:lt1>
      <a:srgbClr val="DBC6C9"/>
    </a:lt1>
    <a:dk2>
      <a:srgbClr val="434C91"/>
    </a:dk2>
    <a:lt2>
      <a:srgbClr val="F0B211"/>
    </a:lt2>
    <a:accent1>
      <a:srgbClr val="F3502E"/>
    </a:accent1>
    <a:accent2>
      <a:srgbClr val="C71E2E"/>
    </a:accent2>
    <a:accent3>
      <a:srgbClr val="60AB83"/>
    </a:accent3>
    <a:accent4>
      <a:srgbClr val="FFFFFF"/>
    </a:accent4>
    <a:accent5>
      <a:srgbClr val="FFFFFF"/>
    </a:accent5>
    <a:accent6>
      <a:srgbClr val="FFFFFF"/>
    </a:accent6>
    <a:hlink>
      <a:srgbClr val="434C91"/>
    </a:hlink>
    <a:folHlink>
      <a:srgbClr val="0097A7"/>
    </a:folHlink>
  </a:clrScheme>
</a:themeOverride>
</file>

<file path=docProps/app.xml><?xml version="1.0" encoding="utf-8"?>
<Properties xmlns="http://schemas.openxmlformats.org/officeDocument/2006/extended-properties" xmlns:vt="http://schemas.openxmlformats.org/officeDocument/2006/docPropsVTypes">
  <Template/>
  <TotalTime>6725</TotalTime>
  <Words>403</Words>
  <Application>Microsoft Office PowerPoint</Application>
  <PresentationFormat>On-screen Show (16:9)</PresentationFormat>
  <Paragraphs>71</Paragraphs>
  <Slides>32</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Rammetto One</vt:lpstr>
      <vt:lpstr>Open Sans</vt:lpstr>
      <vt:lpstr>Luckiest Guy</vt:lpstr>
      <vt:lpstr>Arial</vt:lpstr>
      <vt:lpstr>Filipino Cuisine Restaurant MK Campaign by Slidesgo</vt:lpstr>
      <vt:lpstr>The Power of Data: Capturing the Indian Market</vt:lpstr>
      <vt:lpstr>About Us</vt:lpstr>
      <vt:lpstr>ABOUT US</vt:lpstr>
      <vt:lpstr>CodeX</vt:lpstr>
      <vt:lpstr>THE OBJECTIVE</vt:lpstr>
      <vt:lpstr> INSIGHTS</vt:lpstr>
      <vt:lpstr>Demographic</vt:lpstr>
      <vt:lpstr>PowerPoint Presentation</vt:lpstr>
      <vt:lpstr>PowerPoint Presentation</vt:lpstr>
      <vt:lpstr>PowerPoint Presentation</vt:lpstr>
      <vt:lpstr>PowerPoint Presentation</vt:lpstr>
      <vt:lpstr>PowerPoint Presentation</vt:lpstr>
      <vt:lpstr>PowerPoint Presentation</vt:lpstr>
      <vt:lpstr>RECOMMENDATIONS &amp; STRATEGY</vt:lpstr>
      <vt:lpstr>What immediate improvements can we bring to the product?</vt:lpstr>
      <vt:lpstr>Caffeine is the most preferred ingredient.</vt:lpstr>
      <vt:lpstr>Compact and portable cans are the preferred packaging.</vt:lpstr>
      <vt:lpstr>What should be the ideal price of our product?</vt:lpstr>
      <vt:lpstr>Price range should be around 50-99</vt:lpstr>
      <vt:lpstr>Who can be our brand ambassador, and why?</vt:lpstr>
      <vt:lpstr>Virat Kohli </vt:lpstr>
      <vt:lpstr>P V Sindhu</vt:lpstr>
      <vt:lpstr>What kind of marketing campaigns, offers, and discounts we can run?</vt:lpstr>
      <vt:lpstr>Online ads are highly effective!</vt:lpstr>
      <vt:lpstr>Leverage social media platforms and influencers to amplify brand visibility and engagement.</vt:lpstr>
      <vt:lpstr>Partner with gyms and fitness centers to offer special promotions or product placement opportunities.</vt:lpstr>
      <vt:lpstr>Sponsor local sporting events to increase brand visibility and engagement.</vt:lpstr>
      <vt:lpstr>Who should be our target audience, and why?</vt:lpstr>
      <vt:lpstr>PowerPoint Presentation</vt:lpstr>
      <vt:lpstr>STRATEGY</vt:lpstr>
      <vt:lpstr>TRACK THE EXPENSES!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Provide Insights to the Marketing Team in Food &amp; Beverage Industry</dc:title>
  <dc:creator>Akash Pandey</dc:creator>
  <cp:lastModifiedBy>Akash Pandey</cp:lastModifiedBy>
  <cp:revision>62</cp:revision>
  <dcterms:modified xsi:type="dcterms:W3CDTF">2023-10-09T11:24:29Z</dcterms:modified>
</cp:coreProperties>
</file>